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4" r:id="rId2"/>
    <p:sldId id="265" r:id="rId3"/>
    <p:sldId id="266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5"/>
  </p:normalViewPr>
  <p:slideViewPr>
    <p:cSldViewPr>
      <p:cViewPr>
        <p:scale>
          <a:sx n="90" d="100"/>
          <a:sy n="90" d="100"/>
        </p:scale>
        <p:origin x="2280" y="5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CD707F-6F00-FB49-98CC-A35BCD55EEE5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5E392D-A205-2D42-A8DE-D49BB700921E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50736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F8997-0B2C-4C81-838C-D46D140FAF9C}" type="datetimeFigureOut">
              <a:rPr lang="sv-SE" smtClean="0"/>
              <a:t>2018-05-19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7FDB9-F1E9-47BF-95A6-4CFC2ABF56B9}" type="slidenum">
              <a:rPr lang="sv-SE" smtClean="0"/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/>
        </p:nvSpPr>
        <p:spPr>
          <a:xfrm>
            <a:off x="611560" y="7042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b="1" dirty="0" smtClean="0"/>
              <a:t>LITE INFORMATION</a:t>
            </a:r>
            <a:endParaRPr lang="sv-SE" sz="2800" b="1" dirty="0"/>
          </a:p>
        </p:txBody>
      </p:sp>
      <p:sp>
        <p:nvSpPr>
          <p:cNvPr id="5" name="textruta 4"/>
          <p:cNvSpPr txBox="1"/>
          <p:nvPr/>
        </p:nvSpPr>
        <p:spPr>
          <a:xfrm>
            <a:off x="0" y="548680"/>
            <a:ext cx="914400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-Innan </a:t>
            </a:r>
            <a:r>
              <a:rPr lang="sv-SE" sz="1600" dirty="0" err="1" smtClean="0"/>
              <a:t>Nordlunda</a:t>
            </a:r>
            <a:r>
              <a:rPr lang="sv-SE" sz="1600" dirty="0" smtClean="0"/>
              <a:t> är igång rekommenderar vi 3/5-manna att träna på Kullarna (Djupviken). Då använder man samma tider som man blivit tilldelade på </a:t>
            </a:r>
            <a:r>
              <a:rPr lang="sv-SE" sz="1600" dirty="0" err="1" smtClean="0"/>
              <a:t>Nordlunda</a:t>
            </a:r>
            <a:r>
              <a:rPr lang="sv-SE" sz="1600" dirty="0" smtClean="0"/>
              <a:t>. </a:t>
            </a:r>
          </a:p>
          <a:p>
            <a:endParaRPr lang="sv-SE" sz="800" dirty="0" smtClean="0"/>
          </a:p>
          <a:p>
            <a:r>
              <a:rPr lang="sv-SE" dirty="0" smtClean="0"/>
              <a:t>-</a:t>
            </a:r>
            <a:r>
              <a:rPr lang="sv-SE" sz="1600" dirty="0" smtClean="0"/>
              <a:t>Alla andra planer (vi betalar kostnaden) bokas genom Kultur &amp; Fritid. </a:t>
            </a:r>
            <a:br>
              <a:rPr lang="sv-SE" sz="1600" dirty="0" smtClean="0"/>
            </a:br>
            <a:r>
              <a:rPr lang="sv-SE" sz="1600" dirty="0" smtClean="0"/>
              <a:t> När </a:t>
            </a:r>
            <a:r>
              <a:rPr lang="sv-SE" sz="1600" dirty="0" err="1" smtClean="0"/>
              <a:t>Nordlunda</a:t>
            </a:r>
            <a:r>
              <a:rPr lang="sv-SE" sz="1600" dirty="0" smtClean="0"/>
              <a:t> är träningsklar, slutar föreningen att betala andra planer</a:t>
            </a:r>
          </a:p>
          <a:p>
            <a:endParaRPr lang="sv-SE" sz="800" dirty="0" smtClean="0"/>
          </a:p>
          <a:p>
            <a:r>
              <a:rPr lang="sv-SE" sz="1600" dirty="0" smtClean="0"/>
              <a:t>-Vi har fått NEJ till Norrstrand, nu är det </a:t>
            </a:r>
            <a:r>
              <a:rPr lang="sv-SE" sz="1600" dirty="0" err="1" smtClean="0"/>
              <a:t>Nordlunda</a:t>
            </a:r>
            <a:r>
              <a:rPr lang="sv-SE" sz="1600" dirty="0" smtClean="0"/>
              <a:t> som gäller</a:t>
            </a:r>
          </a:p>
          <a:p>
            <a:endParaRPr lang="sv-SE" sz="800" dirty="0" smtClean="0"/>
          </a:p>
          <a:p>
            <a:r>
              <a:rPr lang="sv-SE" sz="1600" dirty="0" smtClean="0"/>
              <a:t>-Det kommer att finnas bås till varje lag i garaget, där man kan förvara material</a:t>
            </a:r>
          </a:p>
          <a:p>
            <a:endParaRPr lang="sv-SE" sz="800" dirty="0" smtClean="0"/>
          </a:p>
          <a:p>
            <a:r>
              <a:rPr lang="sv-SE" sz="1600" dirty="0" smtClean="0"/>
              <a:t>-Det finns en silverfärgad låda vid anslagstavlan. Där lägger man allt kvarglömt</a:t>
            </a:r>
          </a:p>
          <a:p>
            <a:endParaRPr lang="sv-SE" sz="800" dirty="0" smtClean="0"/>
          </a:p>
          <a:p>
            <a:r>
              <a:rPr lang="sv-SE" dirty="0" smtClean="0"/>
              <a:t>-</a:t>
            </a:r>
            <a:r>
              <a:rPr lang="sv-SE" sz="1600" dirty="0" smtClean="0"/>
              <a:t>Det finns träningsmaterial i förråden , som man kan låna till träning. Se till att sätta tillbaka det o samma förråd som ni plockat ut det ifrån.</a:t>
            </a:r>
            <a:r>
              <a:rPr lang="sv-SE" sz="1600" dirty="0" smtClean="0">
                <a:solidFill>
                  <a:srgbClr val="FF0000"/>
                </a:solidFill>
              </a:rPr>
              <a:t> </a:t>
            </a:r>
            <a:endParaRPr lang="sv-SE" sz="800" dirty="0" smtClean="0"/>
          </a:p>
          <a:p>
            <a:r>
              <a:rPr lang="sv-SE" dirty="0" smtClean="0"/>
              <a:t>-</a:t>
            </a:r>
            <a:r>
              <a:rPr lang="sv-SE" sz="1600" dirty="0" smtClean="0"/>
              <a:t>3/5-manna lämnar in VÄSTAR, KONER, HATTAR i förrådet närmast 5-manna planerna när vi kommer igång med </a:t>
            </a:r>
            <a:r>
              <a:rPr lang="sv-SE" sz="1600" dirty="0" err="1" smtClean="0"/>
              <a:t>Nordlunda</a:t>
            </a:r>
            <a:endParaRPr lang="sv-SE" sz="1600" dirty="0" smtClean="0"/>
          </a:p>
          <a:p>
            <a:endParaRPr lang="sv-SE" sz="800" dirty="0" smtClean="0"/>
          </a:p>
          <a:p>
            <a:r>
              <a:rPr lang="sv-SE" dirty="0" smtClean="0"/>
              <a:t>-</a:t>
            </a:r>
            <a:r>
              <a:rPr lang="sv-SE" sz="1600" dirty="0" smtClean="0"/>
              <a:t>Har inte laget någon nyckel till </a:t>
            </a:r>
            <a:r>
              <a:rPr lang="sv-SE" sz="1600" dirty="0" err="1" smtClean="0"/>
              <a:t>Nordlunda</a:t>
            </a:r>
            <a:r>
              <a:rPr lang="sv-SE" sz="1600" dirty="0" smtClean="0"/>
              <a:t>, kvitteras den ut på kansliet. Den nyckeln går till ALLA förråd, garaget &amp; möteslokalen</a:t>
            </a:r>
          </a:p>
          <a:p>
            <a:endParaRPr lang="sv-SE" sz="800" dirty="0" smtClean="0"/>
          </a:p>
          <a:p>
            <a:r>
              <a:rPr lang="sv-SE" sz="1600" dirty="0"/>
              <a:t>-</a:t>
            </a:r>
            <a:r>
              <a:rPr lang="sv-SE" sz="1600" dirty="0" smtClean="0"/>
              <a:t>Lagen lägger själva in tränings/matchtider i vårt bokningssystem.   Det finns på hemsidan (planbokning). </a:t>
            </a:r>
            <a:r>
              <a:rPr lang="sv-SE" sz="1600" b="1" dirty="0" smtClean="0">
                <a:solidFill>
                  <a:srgbClr val="FF0000"/>
                </a:solidFill>
              </a:rPr>
              <a:t>DETTA SKA VARA GJORT SENAST 27/5</a:t>
            </a:r>
            <a:r>
              <a:rPr lang="sv-SE" sz="1600" dirty="0" smtClean="0">
                <a:solidFill>
                  <a:srgbClr val="FF0000"/>
                </a:solidFill>
              </a:rPr>
              <a:t>. </a:t>
            </a:r>
            <a:r>
              <a:rPr lang="sv-SE" sz="1600" dirty="0" smtClean="0"/>
              <a:t>Efter det är det fritt fram att boka in lediga tider</a:t>
            </a:r>
            <a:r>
              <a:rPr lang="sv-SE" sz="1600" dirty="0"/>
              <a:t>. Där kan man även boka </a:t>
            </a:r>
            <a:r>
              <a:rPr lang="sv-SE" sz="1600" dirty="0" smtClean="0"/>
              <a:t>in möteslokalen. Kom ihåg att endast skriva in de veckor ni ska träna/spela match. Det underlättar när vi ska lägga om tiderna i höst när det blir mörkt</a:t>
            </a:r>
          </a:p>
          <a:p>
            <a:endParaRPr lang="sv-SE" sz="800" dirty="0" smtClean="0"/>
          </a:p>
          <a:p>
            <a:pPr algn="ctr"/>
            <a:r>
              <a:rPr lang="sv-SE" sz="1600" dirty="0" smtClean="0">
                <a:solidFill>
                  <a:srgbClr val="FF0000"/>
                </a:solidFill>
              </a:rPr>
              <a:t>ALLA SOM ÄR PÅ NORDLUNDA ANSVARAR FÖR ATT DET SKA PLOCKAS IHOP/HÅLLAS SNYGGT OCH VARA RÄDD OM MATERIALET. KOLLA ATT NI HAR MED ER ALLA SAKER FRÅN TRÄNINGARNA (TEX. BOLLAR)</a:t>
            </a:r>
          </a:p>
          <a:p>
            <a:pPr algn="ctr"/>
            <a:endParaRPr lang="sv-SE" sz="800" dirty="0" smtClean="0">
              <a:solidFill>
                <a:srgbClr val="FF0000"/>
              </a:solidFill>
            </a:endParaRPr>
          </a:p>
          <a:p>
            <a:r>
              <a:rPr lang="sv-SE" sz="1600" b="1" dirty="0" smtClean="0"/>
              <a:t>Har ni frågor rörande </a:t>
            </a:r>
            <a:r>
              <a:rPr lang="sv-SE" sz="1600" b="1" dirty="0" err="1" smtClean="0"/>
              <a:t>Nordlunda</a:t>
            </a:r>
            <a:r>
              <a:rPr lang="sv-SE" sz="1600" b="1" dirty="0" smtClean="0"/>
              <a:t>, tar ni det med ungdoms kontaktperson Ulf Stenberg uffees@gmail.com</a:t>
            </a:r>
            <a:endParaRPr lang="sv-SE" sz="1600" b="1" dirty="0"/>
          </a:p>
        </p:txBody>
      </p:sp>
    </p:spTree>
    <p:extLst>
      <p:ext uri="{BB962C8B-B14F-4D97-AF65-F5344CB8AC3E}">
        <p14:creationId xmlns:p14="http://schemas.microsoft.com/office/powerpoint/2010/main" val="161397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9772" y="404664"/>
            <a:ext cx="8286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b="1" dirty="0" smtClean="0"/>
              <a:t>MATCHKLÄDER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772" y="1575248"/>
            <a:ext cx="3528392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HEMMASTÄLL:</a:t>
            </a:r>
          </a:p>
          <a:p>
            <a:endParaRPr lang="sv-SE" sz="3200" b="1" dirty="0" smtClean="0"/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RÖDVIT TRÖJA </a:t>
            </a:r>
          </a:p>
          <a:p>
            <a:pPr marL="457200" indent="-457200">
              <a:buFont typeface="Arial" charset="0"/>
              <a:buChar char="•"/>
            </a:pPr>
            <a:endParaRPr lang="sv-SE" sz="1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RÖDA SHORTS</a:t>
            </a:r>
          </a:p>
          <a:p>
            <a:pPr marL="457200" indent="-457200">
              <a:buFont typeface="Arial" charset="0"/>
              <a:buChar char="•"/>
            </a:pPr>
            <a:endParaRPr lang="sv-SE" sz="1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RÖDA SOCKAR</a:t>
            </a:r>
          </a:p>
          <a:p>
            <a:endParaRPr lang="sv-SE" sz="2400" b="1" dirty="0" smtClean="0"/>
          </a:p>
        </p:txBody>
      </p:sp>
      <p:sp>
        <p:nvSpPr>
          <p:cNvPr id="6" name="TextBox 4"/>
          <p:cNvSpPr txBox="1"/>
          <p:nvPr/>
        </p:nvSpPr>
        <p:spPr>
          <a:xfrm>
            <a:off x="4494501" y="1529496"/>
            <a:ext cx="456863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200" b="1" dirty="0" smtClean="0"/>
              <a:t>  BORTASTÄLL:</a:t>
            </a:r>
          </a:p>
          <a:p>
            <a:endParaRPr lang="sv-SE" sz="3200" b="1" dirty="0" smtClean="0"/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RÖDVIT EL. VIT TRÖJA</a:t>
            </a:r>
          </a:p>
          <a:p>
            <a:pPr marL="457200" indent="-457200">
              <a:buFont typeface="Arial" charset="0"/>
              <a:buChar char="•"/>
            </a:pPr>
            <a:endParaRPr lang="sv-SE" sz="1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RÖDA SHORTS</a:t>
            </a:r>
          </a:p>
          <a:p>
            <a:pPr marL="457200" indent="-457200">
              <a:buFont typeface="Arial" charset="0"/>
              <a:buChar char="•"/>
            </a:pPr>
            <a:endParaRPr lang="sv-SE" sz="1400" b="1" dirty="0" smtClean="0">
              <a:solidFill>
                <a:srgbClr val="FF0000"/>
              </a:solidFill>
            </a:endParaRPr>
          </a:p>
          <a:p>
            <a:pPr marL="457200" indent="-457200">
              <a:buFont typeface="Arial" charset="0"/>
              <a:buChar char="•"/>
            </a:pPr>
            <a:r>
              <a:rPr lang="sv-SE" sz="3200" b="1" dirty="0" smtClean="0">
                <a:solidFill>
                  <a:srgbClr val="FF0000"/>
                </a:solidFill>
              </a:rPr>
              <a:t>RÖDA EL. VITA SOCKAR</a:t>
            </a:r>
          </a:p>
          <a:p>
            <a:endParaRPr lang="sv-SE" sz="2400" b="1" dirty="0" smtClean="0"/>
          </a:p>
        </p:txBody>
      </p:sp>
      <p:sp>
        <p:nvSpPr>
          <p:cNvPr id="2" name="textruta 1"/>
          <p:cNvSpPr txBox="1"/>
          <p:nvPr/>
        </p:nvSpPr>
        <p:spPr>
          <a:xfrm>
            <a:off x="1259632" y="5301208"/>
            <a:ext cx="5616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 smtClean="0"/>
              <a:t>OBS! </a:t>
            </a:r>
          </a:p>
          <a:p>
            <a:r>
              <a:rPr lang="sv-SE" sz="2400" b="1" dirty="0" smtClean="0"/>
              <a:t>INGEN REKLAM PÅ MATCHKLÄDERNA</a:t>
            </a:r>
            <a:endParaRPr lang="sv-SE" sz="2400" b="1" dirty="0"/>
          </a:p>
        </p:txBody>
      </p:sp>
    </p:spTree>
    <p:extLst>
      <p:ext uri="{BB962C8B-B14F-4D97-AF65-F5344CB8AC3E}">
        <p14:creationId xmlns:p14="http://schemas.microsoft.com/office/powerpoint/2010/main" val="248451209"/>
      </p:ext>
    </p:extLst>
  </p:cSld>
  <p:clrMapOvr>
    <a:masterClrMapping/>
  </p:clrMapOvr>
  <p:transition>
    <p:pull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0" y="0"/>
            <a:ext cx="9144000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dirty="0" smtClean="0">
                <a:solidFill>
                  <a:srgbClr val="FF0000"/>
                </a:solidFill>
              </a:rPr>
              <a:t>LAGBIDRAG 2018</a:t>
            </a:r>
          </a:p>
          <a:p>
            <a:pPr algn="ctr"/>
            <a:r>
              <a:rPr lang="sv-SE" sz="2400" dirty="0" smtClean="0">
                <a:solidFill>
                  <a:srgbClr val="FF0000"/>
                </a:solidFill>
              </a:rPr>
              <a:t>UTBETALAS </a:t>
            </a:r>
            <a:r>
              <a:rPr lang="sv-SE" sz="2400" dirty="0">
                <a:solidFill>
                  <a:srgbClr val="FF0000"/>
                </a:solidFill>
              </a:rPr>
              <a:t>I</a:t>
            </a:r>
            <a:r>
              <a:rPr lang="sv-SE" sz="2400" dirty="0" smtClean="0">
                <a:solidFill>
                  <a:srgbClr val="FF0000"/>
                </a:solidFill>
              </a:rPr>
              <a:t> MAJ</a:t>
            </a:r>
          </a:p>
          <a:p>
            <a:pPr algn="ctr"/>
            <a:endParaRPr lang="sv-SE" sz="1000" dirty="0" smtClean="0">
              <a:solidFill>
                <a:srgbClr val="FF0000"/>
              </a:solidFill>
            </a:endParaRPr>
          </a:p>
          <a:p>
            <a:pPr algn="ctr"/>
            <a:r>
              <a:rPr lang="sv-SE" sz="2400" b="1" dirty="0" smtClean="0"/>
              <a:t>För att få lagbidraget ska laget:</a:t>
            </a:r>
          </a:p>
          <a:p>
            <a:pPr algn="ctr"/>
            <a:endParaRPr lang="sv-SE" sz="1000" dirty="0" smtClean="0"/>
          </a:p>
          <a:p>
            <a:pPr marL="342900" indent="-342900">
              <a:buFont typeface="Arial" charset="0"/>
              <a:buChar char="•"/>
            </a:pPr>
            <a:r>
              <a:rPr lang="sv-SE" sz="2400" dirty="0" smtClean="0"/>
              <a:t>Alltid använda föreningens kläder när man representerar föreningen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400" dirty="0" smtClean="0"/>
              <a:t>Göra sina arbetspass åt föreningen (uppvisning på herrmatch, PSG, NOLIA, arbete herrmatch, Dreamstar 2-3 häften/barn, 2 gånger per år)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400" dirty="0"/>
              <a:t>H</a:t>
            </a:r>
            <a:r>
              <a:rPr lang="sv-SE" sz="2400" dirty="0" smtClean="0"/>
              <a:t>ela lagkassan i föreningen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400" dirty="0"/>
              <a:t>Vara rädd om vårt </a:t>
            </a:r>
            <a:r>
              <a:rPr lang="sv-SE" sz="2400" dirty="0" smtClean="0"/>
              <a:t>material</a:t>
            </a:r>
          </a:p>
          <a:p>
            <a:pPr marL="342900" indent="-342900">
              <a:buFont typeface="Arial" charset="0"/>
              <a:buChar char="•"/>
            </a:pPr>
            <a:r>
              <a:rPr lang="sv-SE" sz="2400" dirty="0" smtClean="0"/>
              <a:t>Rapportera in alla träningsnärvaro</a:t>
            </a:r>
            <a:endParaRPr lang="sv-SE" sz="2400" dirty="0"/>
          </a:p>
          <a:p>
            <a:pPr algn="ctr"/>
            <a:endParaRPr lang="sv-SE" sz="1000" dirty="0" smtClean="0"/>
          </a:p>
          <a:p>
            <a:pPr algn="ctr"/>
            <a:r>
              <a:rPr lang="sv-SE" sz="2400" b="1" dirty="0" smtClean="0"/>
              <a:t>FÖLJS INTE DETTA, KAN LAGBIDRAGET BEGÄRAS TILLBAKA</a:t>
            </a:r>
          </a:p>
          <a:p>
            <a:pPr algn="ctr"/>
            <a:endParaRPr lang="sv-SE" sz="1000" b="1" dirty="0"/>
          </a:p>
          <a:p>
            <a:pPr algn="ctr"/>
            <a:r>
              <a:rPr lang="sv-SE" sz="2000" b="1" dirty="0"/>
              <a:t>Lagbidragets storlek:</a:t>
            </a:r>
          </a:p>
          <a:p>
            <a:pPr algn="ctr"/>
            <a:r>
              <a:rPr lang="sv-SE" sz="2000" dirty="0" smtClean="0"/>
              <a:t>3/5-manna </a:t>
            </a:r>
            <a:r>
              <a:rPr lang="sv-SE" sz="2000" dirty="0"/>
              <a:t>1000 kr</a:t>
            </a:r>
          </a:p>
          <a:p>
            <a:pPr algn="ctr"/>
            <a:r>
              <a:rPr lang="sv-SE" sz="2000" dirty="0"/>
              <a:t>F/P 07-08 3500 kr</a:t>
            </a:r>
          </a:p>
          <a:p>
            <a:pPr algn="ctr"/>
            <a:r>
              <a:rPr lang="sv-SE" sz="2000" dirty="0"/>
              <a:t>F/P 05-06 5000 kr</a:t>
            </a:r>
          </a:p>
          <a:p>
            <a:pPr algn="ctr"/>
            <a:r>
              <a:rPr lang="sv-SE" sz="2000" dirty="0"/>
              <a:t>F/P 04 6000 kr</a:t>
            </a:r>
          </a:p>
          <a:p>
            <a:pPr algn="ctr"/>
            <a:r>
              <a:rPr lang="sv-SE" sz="2000" dirty="0"/>
              <a:t>U17 &amp; F/P03 8000 </a:t>
            </a:r>
            <a:r>
              <a:rPr lang="sv-SE" sz="2000" dirty="0" smtClean="0"/>
              <a:t>kr</a:t>
            </a:r>
          </a:p>
          <a:p>
            <a:pPr algn="ctr"/>
            <a:endParaRPr lang="sv-SE" sz="2000" dirty="0"/>
          </a:p>
          <a:p>
            <a:pPr algn="ctr"/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934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>
          <a:xfrm>
            <a:off x="4500562" y="5214950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1" name="Rectangle 40"/>
          <p:cNvSpPr/>
          <p:nvPr/>
        </p:nvSpPr>
        <p:spPr>
          <a:xfrm>
            <a:off x="4500562" y="4214818"/>
            <a:ext cx="1857388" cy="857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428596" y="714356"/>
            <a:ext cx="1285884" cy="20002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7358082" y="642918"/>
            <a:ext cx="1357322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14546" y="714356"/>
            <a:ext cx="1357322" cy="2286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4143372" y="714356"/>
            <a:ext cx="1428760" cy="25717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ectangle 8"/>
          <p:cNvSpPr/>
          <p:nvPr/>
        </p:nvSpPr>
        <p:spPr>
          <a:xfrm>
            <a:off x="1428728" y="4214818"/>
            <a:ext cx="121444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dirty="0"/>
          </a:p>
        </p:txBody>
      </p:sp>
      <p:sp>
        <p:nvSpPr>
          <p:cNvPr id="10" name="Rectangle 9"/>
          <p:cNvSpPr/>
          <p:nvPr/>
        </p:nvSpPr>
        <p:spPr>
          <a:xfrm>
            <a:off x="2786050" y="4214818"/>
            <a:ext cx="1214446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428596" y="498912"/>
            <a:ext cx="128588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Matchplan 7-manna</a:t>
            </a:r>
            <a:endParaRPr lang="sv-SE" sz="800" dirty="0"/>
          </a:p>
        </p:txBody>
      </p:sp>
      <p:cxnSp>
        <p:nvCxnSpPr>
          <p:cNvPr id="15" name="Straight Connector 14"/>
          <p:cNvCxnSpPr>
            <a:stCxn id="6" idx="3"/>
            <a:endCxn id="6" idx="3"/>
          </p:cNvCxnSpPr>
          <p:nvPr/>
        </p:nvCxnSpPr>
        <p:spPr>
          <a:xfrm>
            <a:off x="8715404" y="192880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6" idx="3"/>
            <a:endCxn id="6" idx="3"/>
          </p:cNvCxnSpPr>
          <p:nvPr/>
        </p:nvCxnSpPr>
        <p:spPr>
          <a:xfrm>
            <a:off x="8715404" y="192880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6" idx="1"/>
            <a:endCxn id="6" idx="3"/>
          </p:cNvCxnSpPr>
          <p:nvPr/>
        </p:nvCxnSpPr>
        <p:spPr>
          <a:xfrm rot="10800000" flipH="1">
            <a:off x="7358082" y="1928802"/>
            <a:ext cx="135732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071670" y="500042"/>
            <a:ext cx="1714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Träning/Matchplan 9-manna</a:t>
            </a:r>
            <a:endParaRPr lang="sv-SE" sz="800" dirty="0"/>
          </a:p>
        </p:txBody>
      </p:sp>
      <p:sp>
        <p:nvSpPr>
          <p:cNvPr id="29" name="TextBox 28"/>
          <p:cNvSpPr txBox="1"/>
          <p:nvPr/>
        </p:nvSpPr>
        <p:spPr>
          <a:xfrm>
            <a:off x="4071934" y="3929066"/>
            <a:ext cx="1500198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b="1" dirty="0" smtClean="0"/>
              <a:t>5-manna</a:t>
            </a:r>
            <a:endParaRPr lang="sv-SE" sz="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1500166" y="4000504"/>
            <a:ext cx="1143008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7-manna</a:t>
            </a:r>
            <a:endParaRPr lang="sv-SE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2786050" y="4000504"/>
            <a:ext cx="1214446" cy="214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7-manna</a:t>
            </a:r>
            <a:endParaRPr lang="sv-SE" sz="800" dirty="0"/>
          </a:p>
        </p:txBody>
      </p:sp>
      <p:sp>
        <p:nvSpPr>
          <p:cNvPr id="32" name="TextBox 31"/>
          <p:cNvSpPr txBox="1"/>
          <p:nvPr/>
        </p:nvSpPr>
        <p:spPr>
          <a:xfrm>
            <a:off x="7358082" y="428604"/>
            <a:ext cx="1357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Grolls 11-manna</a:t>
            </a:r>
            <a:endParaRPr lang="sv-SE" sz="800" dirty="0"/>
          </a:p>
        </p:txBody>
      </p:sp>
      <p:sp>
        <p:nvSpPr>
          <p:cNvPr id="50" name="TextBox 49"/>
          <p:cNvSpPr txBox="1"/>
          <p:nvPr/>
        </p:nvSpPr>
        <p:spPr>
          <a:xfrm>
            <a:off x="4000496" y="500042"/>
            <a:ext cx="1714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800" dirty="0" smtClean="0"/>
              <a:t>Träning/Matchplan 11-manna</a:t>
            </a:r>
            <a:endParaRPr lang="sv-SE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6143636" y="714356"/>
            <a:ext cx="330732" cy="2571768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vert="wordArtVert" wrap="square" rtlCol="0">
            <a:spAutoFit/>
          </a:bodyPr>
          <a:lstStyle/>
          <a:p>
            <a:r>
              <a:rPr lang="sv-SE" sz="800" dirty="0" smtClean="0"/>
              <a:t>Uppvärmningsyta</a:t>
            </a:r>
            <a:endParaRPr lang="sv-SE" sz="800" dirty="0"/>
          </a:p>
        </p:txBody>
      </p:sp>
      <p:sp>
        <p:nvSpPr>
          <p:cNvPr id="52" name="TextBox 51"/>
          <p:cNvSpPr txBox="1"/>
          <p:nvPr/>
        </p:nvSpPr>
        <p:spPr>
          <a:xfrm>
            <a:off x="2295508" y="295252"/>
            <a:ext cx="1643074" cy="215444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800" dirty="0" smtClean="0"/>
              <a:t>Uppvärmningsyta</a:t>
            </a:r>
            <a:endParaRPr lang="sv-SE" sz="800" dirty="0"/>
          </a:p>
        </p:txBody>
      </p:sp>
      <p:sp>
        <p:nvSpPr>
          <p:cNvPr id="54" name="TextBox 53"/>
          <p:cNvSpPr txBox="1"/>
          <p:nvPr/>
        </p:nvSpPr>
        <p:spPr>
          <a:xfrm>
            <a:off x="785786" y="2357430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1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43174" y="264318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2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643438" y="2928934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3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1714480" y="4214818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4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071802" y="4214818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5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429256" y="4214818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6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429256" y="5702874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7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142844" y="4000504"/>
            <a:ext cx="1071570" cy="2286016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wordArtVert" rtlCol="0" anchor="ctr"/>
          <a:lstStyle/>
          <a:p>
            <a:pPr algn="ctr"/>
            <a:r>
              <a:rPr lang="sv-SE" sz="1050" dirty="0" smtClean="0"/>
              <a:t>Kullarna</a:t>
            </a:r>
            <a:endParaRPr lang="sv-SE" sz="105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14744" y="500042"/>
            <a:ext cx="4857784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200" b="1" dirty="0" smtClean="0">
                <a:solidFill>
                  <a:schemeClr val="tx1"/>
                </a:solidFill>
              </a:rPr>
              <a:t>Må</a:t>
            </a:r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16.30-17.30 (P6 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      17.30-18.30 (P7år) </a:t>
            </a:r>
          </a:p>
          <a:p>
            <a:r>
              <a:rPr lang="sv-SE" sz="1200" b="1" dirty="0" smtClean="0">
                <a:solidFill>
                  <a:schemeClr val="tx1"/>
                </a:solidFill>
              </a:rPr>
              <a:t>       </a:t>
            </a:r>
            <a:r>
              <a:rPr lang="sv-SE" sz="1200" dirty="0" smtClean="0">
                <a:solidFill>
                  <a:schemeClr val="tx1"/>
                </a:solidFill>
              </a:rPr>
              <a:t>18.30-19.30</a:t>
            </a:r>
            <a:r>
              <a:rPr lang="sv-SE" sz="1200" b="1" dirty="0" smtClean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rgbClr val="FF0000"/>
                </a:solidFill>
              </a:rPr>
              <a:t>(F9år) </a:t>
            </a:r>
          </a:p>
          <a:p>
            <a:endParaRPr lang="sv-SE" sz="800" b="1" dirty="0" smtClean="0">
              <a:solidFill>
                <a:srgbClr val="FF0000"/>
              </a:solidFill>
            </a:endParaRPr>
          </a:p>
          <a:p>
            <a:r>
              <a:rPr lang="sv-SE" sz="1200" b="1" dirty="0" smtClean="0">
                <a:solidFill>
                  <a:schemeClr val="tx1"/>
                </a:solidFill>
              </a:rPr>
              <a:t>Ti  </a:t>
            </a:r>
            <a:r>
              <a:rPr lang="sv-SE" sz="1200" dirty="0" smtClean="0">
                <a:solidFill>
                  <a:schemeClr val="tx1"/>
                </a:solidFill>
              </a:rPr>
              <a:t>16.30-17.30 </a:t>
            </a:r>
            <a:r>
              <a:rPr lang="sv-SE" sz="1200" dirty="0" smtClean="0">
                <a:solidFill>
                  <a:srgbClr val="FF0000"/>
                </a:solidFill>
              </a:rPr>
              <a:t>(F7år)</a:t>
            </a:r>
            <a:endParaRPr lang="sv-SE" sz="1200" b="1" dirty="0" smtClean="0">
              <a:solidFill>
                <a:srgbClr val="FF0000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 </a:t>
            </a:r>
            <a:r>
              <a:rPr lang="sv-SE" sz="1200" b="1" dirty="0" smtClean="0">
                <a:solidFill>
                  <a:schemeClr val="tx1"/>
                </a:solidFill>
              </a:rPr>
              <a:t>     </a:t>
            </a:r>
            <a:r>
              <a:rPr lang="sv-SE" sz="1200" dirty="0" smtClean="0">
                <a:solidFill>
                  <a:schemeClr val="tx1"/>
                </a:solidFill>
              </a:rPr>
              <a:t>17.30-18.30 </a:t>
            </a:r>
            <a:r>
              <a:rPr lang="sv-SE" sz="1200" dirty="0" smtClean="0">
                <a:solidFill>
                  <a:srgbClr val="FF0000"/>
                </a:solidFill>
              </a:rPr>
              <a:t>(F8år)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      18.30-19.30 (P9år)</a:t>
            </a:r>
          </a:p>
          <a:p>
            <a:endParaRPr lang="sv-SE" sz="800" dirty="0" smtClean="0">
              <a:solidFill>
                <a:schemeClr val="tx1"/>
              </a:solidFill>
            </a:endParaRPr>
          </a:p>
          <a:p>
            <a:r>
              <a:rPr lang="sv-SE" sz="1200" b="1" dirty="0" smtClean="0">
                <a:solidFill>
                  <a:schemeClr val="tx1"/>
                </a:solidFill>
              </a:rPr>
              <a:t>On</a:t>
            </a:r>
            <a:r>
              <a:rPr lang="sv-SE" sz="1200" dirty="0" smtClean="0">
                <a:solidFill>
                  <a:schemeClr val="tx1"/>
                </a:solidFill>
              </a:rPr>
              <a:t> 16.30-17.30 (P7år)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     17.30-18.30 (P8år)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      18.30-19.30 </a:t>
            </a:r>
            <a:r>
              <a:rPr lang="sv-SE" sz="1200" dirty="0" smtClean="0">
                <a:solidFill>
                  <a:srgbClr val="FF0000"/>
                </a:solidFill>
              </a:rPr>
              <a:t>(F9år)</a:t>
            </a:r>
          </a:p>
          <a:p>
            <a:endParaRPr lang="sv-SE" sz="800" dirty="0" smtClean="0">
              <a:solidFill>
                <a:srgbClr val="FF0000"/>
              </a:solidFill>
            </a:endParaRPr>
          </a:p>
          <a:p>
            <a:r>
              <a:rPr lang="sv-SE" sz="1200" b="1" dirty="0" smtClean="0">
                <a:solidFill>
                  <a:schemeClr val="tx1"/>
                </a:solidFill>
              </a:rPr>
              <a:t>To</a:t>
            </a:r>
            <a:r>
              <a:rPr lang="sv-SE" sz="1200" dirty="0" smtClean="0">
                <a:solidFill>
                  <a:schemeClr val="tx1"/>
                </a:solidFill>
              </a:rPr>
              <a:t>  16.30-17.30 </a:t>
            </a:r>
            <a:r>
              <a:rPr lang="sv-SE" sz="1200" dirty="0" smtClean="0">
                <a:solidFill>
                  <a:srgbClr val="FF0000"/>
                </a:solidFill>
              </a:rPr>
              <a:t>(F6år)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     17.30-18.30 </a:t>
            </a:r>
            <a:r>
              <a:rPr lang="sv-SE" sz="1200" dirty="0" smtClean="0">
                <a:solidFill>
                  <a:srgbClr val="FF0000"/>
                </a:solidFill>
              </a:rPr>
              <a:t>(F8år)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      18.30-19.30 (P9år)</a:t>
            </a:r>
          </a:p>
          <a:p>
            <a:r>
              <a:rPr lang="sv-SE" sz="1200" b="1" dirty="0" smtClean="0">
                <a:solidFill>
                  <a:schemeClr val="tx1"/>
                </a:solidFill>
              </a:rPr>
              <a:t>Fr, Lö </a:t>
            </a:r>
            <a:endParaRPr lang="sv-SE" sz="1200" dirty="0" smtClean="0">
              <a:solidFill>
                <a:schemeClr val="tx1"/>
              </a:solidFill>
            </a:endParaRPr>
          </a:p>
          <a:p>
            <a:r>
              <a:rPr lang="sv-SE" sz="1200" b="1" dirty="0" smtClean="0">
                <a:solidFill>
                  <a:schemeClr val="tx1"/>
                </a:solidFill>
              </a:rPr>
              <a:t>Sö</a:t>
            </a:r>
            <a:r>
              <a:rPr lang="sv-SE" sz="1200" dirty="0" smtClean="0">
                <a:solidFill>
                  <a:schemeClr val="tx1"/>
                </a:solidFill>
              </a:rPr>
              <a:t> 15-16 </a:t>
            </a:r>
            <a:r>
              <a:rPr lang="sv-SE" sz="1200" dirty="0" smtClean="0">
                <a:solidFill>
                  <a:srgbClr val="FF0000"/>
                </a:solidFill>
              </a:rPr>
              <a:t>(F6 år), </a:t>
            </a:r>
            <a:r>
              <a:rPr lang="sv-SE" sz="1200" dirty="0" smtClean="0">
                <a:solidFill>
                  <a:schemeClr val="tx1"/>
                </a:solidFill>
              </a:rPr>
              <a:t>16-17 (P6år), 17-18 </a:t>
            </a:r>
            <a:r>
              <a:rPr lang="sv-SE" sz="1200" dirty="0" smtClean="0">
                <a:solidFill>
                  <a:srgbClr val="FF0000"/>
                </a:solidFill>
              </a:rPr>
              <a:t>(F7år), </a:t>
            </a:r>
            <a:r>
              <a:rPr lang="sv-SE" sz="1200" dirty="0" smtClean="0">
                <a:solidFill>
                  <a:schemeClr val="tx1"/>
                </a:solidFill>
              </a:rPr>
              <a:t>18-19</a:t>
            </a:r>
            <a:r>
              <a:rPr lang="sv-SE" sz="1200" b="1" dirty="0" smtClean="0">
                <a:solidFill>
                  <a:schemeClr val="tx1"/>
                </a:solidFill>
              </a:rPr>
              <a:t> </a:t>
            </a:r>
            <a:r>
              <a:rPr lang="sv-SE" sz="1200" dirty="0" smtClean="0">
                <a:solidFill>
                  <a:schemeClr val="tx1"/>
                </a:solidFill>
              </a:rPr>
              <a:t>(P8år)</a:t>
            </a:r>
          </a:p>
        </p:txBody>
      </p:sp>
      <p:sp>
        <p:nvSpPr>
          <p:cNvPr id="9" name="Rectangle 8"/>
          <p:cNvSpPr/>
          <p:nvPr/>
        </p:nvSpPr>
        <p:spPr>
          <a:xfrm>
            <a:off x="3714744" y="0"/>
            <a:ext cx="478634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800" b="1" dirty="0" smtClean="0"/>
              <a:t>3/5-manna</a:t>
            </a:r>
            <a:endParaRPr lang="sv-SE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722586" y="3547030"/>
            <a:ext cx="4857784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200" b="1" dirty="0">
                <a:solidFill>
                  <a:schemeClr val="tx1"/>
                </a:solidFill>
              </a:rPr>
              <a:t>Må</a:t>
            </a:r>
            <a:r>
              <a:rPr lang="sv-SE" sz="1200" dirty="0">
                <a:solidFill>
                  <a:schemeClr val="tx1"/>
                </a:solidFill>
              </a:rPr>
              <a:t> 16.30-17.30 (P6 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 17.30-18.30 (P7år) </a:t>
            </a:r>
          </a:p>
          <a:p>
            <a:r>
              <a:rPr lang="sv-SE" sz="1200" b="1" dirty="0">
                <a:solidFill>
                  <a:schemeClr val="tx1"/>
                </a:solidFill>
              </a:rPr>
              <a:t>       </a:t>
            </a:r>
            <a:r>
              <a:rPr lang="sv-SE" sz="1200" dirty="0">
                <a:solidFill>
                  <a:schemeClr val="tx1"/>
                </a:solidFill>
              </a:rPr>
              <a:t>18.30-19.30</a:t>
            </a:r>
            <a:r>
              <a:rPr lang="sv-SE" sz="1200" b="1" dirty="0">
                <a:solidFill>
                  <a:schemeClr val="tx1"/>
                </a:solidFill>
              </a:rPr>
              <a:t> </a:t>
            </a:r>
            <a:r>
              <a:rPr lang="sv-SE" sz="1200" dirty="0">
                <a:solidFill>
                  <a:srgbClr val="FF0000"/>
                </a:solidFill>
              </a:rPr>
              <a:t>(F9år) </a:t>
            </a:r>
          </a:p>
          <a:p>
            <a:endParaRPr lang="sv-SE" sz="800" b="1" dirty="0">
              <a:solidFill>
                <a:srgbClr val="FF0000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Ti  </a:t>
            </a:r>
            <a:r>
              <a:rPr lang="sv-SE" sz="1200" dirty="0">
                <a:solidFill>
                  <a:schemeClr val="tx1"/>
                </a:solidFill>
              </a:rPr>
              <a:t>16.30-17.30 </a:t>
            </a:r>
            <a:r>
              <a:rPr lang="sv-SE" sz="1200" dirty="0">
                <a:solidFill>
                  <a:srgbClr val="FF0000"/>
                </a:solidFill>
              </a:rPr>
              <a:t>(F7år)</a:t>
            </a:r>
            <a:endParaRPr lang="sv-SE" sz="1200" b="1" dirty="0">
              <a:solidFill>
                <a:srgbClr val="FF0000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      </a:t>
            </a:r>
            <a:r>
              <a:rPr lang="sv-SE" sz="1200" dirty="0">
                <a:solidFill>
                  <a:schemeClr val="tx1"/>
                </a:solidFill>
              </a:rPr>
              <a:t>17.30-18.30 </a:t>
            </a:r>
            <a:r>
              <a:rPr lang="sv-SE" sz="1200" dirty="0">
                <a:solidFill>
                  <a:srgbClr val="FF0000"/>
                </a:solidFill>
              </a:rPr>
              <a:t>(F8år)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18.30-19.30 (P9år)</a:t>
            </a:r>
          </a:p>
          <a:p>
            <a:endParaRPr lang="sv-SE" sz="800" dirty="0">
              <a:solidFill>
                <a:schemeClr val="tx1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On</a:t>
            </a:r>
            <a:r>
              <a:rPr lang="sv-SE" sz="1200" dirty="0">
                <a:solidFill>
                  <a:schemeClr val="tx1"/>
                </a:solidFill>
              </a:rPr>
              <a:t> 16.30-17.30 (P7år)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17.30-18.30 (P8år)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18.30-19.30 </a:t>
            </a:r>
            <a:r>
              <a:rPr lang="sv-SE" sz="1200" dirty="0">
                <a:solidFill>
                  <a:srgbClr val="FF0000"/>
                </a:solidFill>
              </a:rPr>
              <a:t>(F9år)</a:t>
            </a:r>
          </a:p>
          <a:p>
            <a:endParaRPr lang="sv-SE" sz="800" dirty="0">
              <a:solidFill>
                <a:srgbClr val="FF0000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To</a:t>
            </a:r>
            <a:r>
              <a:rPr lang="sv-SE" sz="1200" dirty="0">
                <a:solidFill>
                  <a:schemeClr val="tx1"/>
                </a:solidFill>
              </a:rPr>
              <a:t>  16.30-17.30 </a:t>
            </a:r>
            <a:r>
              <a:rPr lang="sv-SE" sz="1200" dirty="0">
                <a:solidFill>
                  <a:srgbClr val="FF0000"/>
                </a:solidFill>
              </a:rPr>
              <a:t>(F6år)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17.30-18.30 </a:t>
            </a:r>
            <a:r>
              <a:rPr lang="sv-SE" sz="1200" dirty="0">
                <a:solidFill>
                  <a:srgbClr val="FF0000"/>
                </a:solidFill>
              </a:rPr>
              <a:t>(F8år)</a:t>
            </a:r>
          </a:p>
          <a:p>
            <a:r>
              <a:rPr lang="sv-SE" sz="1200" dirty="0">
                <a:solidFill>
                  <a:schemeClr val="tx1"/>
                </a:solidFill>
              </a:rPr>
              <a:t>      18.30-19.30 (P9år)</a:t>
            </a:r>
          </a:p>
          <a:p>
            <a:r>
              <a:rPr lang="sv-SE" sz="1200" b="1" dirty="0">
                <a:solidFill>
                  <a:schemeClr val="tx1"/>
                </a:solidFill>
              </a:rPr>
              <a:t>Fr, Lö </a:t>
            </a:r>
            <a:endParaRPr lang="sv-SE" sz="1200" dirty="0">
              <a:solidFill>
                <a:schemeClr val="tx1"/>
              </a:solidFill>
            </a:endParaRPr>
          </a:p>
          <a:p>
            <a:r>
              <a:rPr lang="sv-SE" sz="1200" b="1" dirty="0">
                <a:solidFill>
                  <a:schemeClr val="tx1"/>
                </a:solidFill>
              </a:rPr>
              <a:t>Sö</a:t>
            </a:r>
            <a:r>
              <a:rPr lang="sv-SE" sz="1200" dirty="0">
                <a:solidFill>
                  <a:schemeClr val="tx1"/>
                </a:solidFill>
              </a:rPr>
              <a:t> 15-16 </a:t>
            </a:r>
            <a:r>
              <a:rPr lang="sv-SE" sz="1200" dirty="0">
                <a:solidFill>
                  <a:srgbClr val="FF0000"/>
                </a:solidFill>
              </a:rPr>
              <a:t>(F6 år), </a:t>
            </a:r>
            <a:r>
              <a:rPr lang="sv-SE" sz="1200" dirty="0">
                <a:solidFill>
                  <a:schemeClr val="tx1"/>
                </a:solidFill>
              </a:rPr>
              <a:t>16-17 (P6år), 17-18 </a:t>
            </a:r>
            <a:r>
              <a:rPr lang="sv-SE" sz="1200" dirty="0">
                <a:solidFill>
                  <a:srgbClr val="FF0000"/>
                </a:solidFill>
              </a:rPr>
              <a:t>(F7år), </a:t>
            </a:r>
            <a:r>
              <a:rPr lang="sv-SE" sz="1200" dirty="0">
                <a:solidFill>
                  <a:schemeClr val="tx1"/>
                </a:solidFill>
              </a:rPr>
              <a:t>18-19</a:t>
            </a:r>
            <a:r>
              <a:rPr lang="sv-SE" sz="1200" b="1" dirty="0">
                <a:solidFill>
                  <a:schemeClr val="tx1"/>
                </a:solidFill>
              </a:rPr>
              <a:t> </a:t>
            </a:r>
            <a:r>
              <a:rPr lang="sv-SE" sz="1200" dirty="0">
                <a:solidFill>
                  <a:schemeClr val="tx1"/>
                </a:solidFill>
              </a:rPr>
              <a:t>(P8år)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643834" y="50004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6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643834" y="3570208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7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2" name="textruta 1"/>
          <p:cNvSpPr txBox="1"/>
          <p:nvPr/>
        </p:nvSpPr>
        <p:spPr>
          <a:xfrm>
            <a:off x="323528" y="869374"/>
            <a:ext cx="24482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b="1" dirty="0" smtClean="0"/>
              <a:t>2018</a:t>
            </a:r>
          </a:p>
          <a:p>
            <a:pPr algn="ctr"/>
            <a:endParaRPr lang="sv-SE" b="1" dirty="0" smtClean="0"/>
          </a:p>
          <a:p>
            <a:r>
              <a:rPr lang="sv-SE" dirty="0" smtClean="0"/>
              <a:t>F/P6 år=födda 2012</a:t>
            </a:r>
          </a:p>
          <a:p>
            <a:endParaRPr lang="sv-SE" dirty="0" smtClean="0"/>
          </a:p>
          <a:p>
            <a:r>
              <a:rPr lang="sv-SE" dirty="0" smtClean="0"/>
              <a:t>F/P7 år= födda 2011</a:t>
            </a:r>
          </a:p>
          <a:p>
            <a:endParaRPr lang="sv-SE" dirty="0" smtClean="0"/>
          </a:p>
          <a:p>
            <a:r>
              <a:rPr lang="sv-SE" dirty="0" smtClean="0"/>
              <a:t>F/P 8 år = födda 2010</a:t>
            </a:r>
          </a:p>
          <a:p>
            <a:endParaRPr lang="sv-SE" dirty="0" smtClean="0"/>
          </a:p>
          <a:p>
            <a:r>
              <a:rPr lang="sv-SE" dirty="0" smtClean="0"/>
              <a:t>F/P 9 år= födda 2009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2143108" y="857232"/>
            <a:ext cx="3214710" cy="5000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Rectangle 9"/>
          <p:cNvSpPr/>
          <p:nvPr/>
        </p:nvSpPr>
        <p:spPr>
          <a:xfrm>
            <a:off x="5500694" y="857232"/>
            <a:ext cx="3214710" cy="5000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cxnSp>
        <p:nvCxnSpPr>
          <p:cNvPr id="15" name="Straight Connector 14"/>
          <p:cNvCxnSpPr>
            <a:endCxn id="6" idx="3"/>
          </p:cNvCxnSpPr>
          <p:nvPr/>
        </p:nvCxnSpPr>
        <p:spPr>
          <a:xfrm>
            <a:off x="8572528" y="457200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6" idx="3"/>
          </p:cNvCxnSpPr>
          <p:nvPr/>
        </p:nvCxnSpPr>
        <p:spPr>
          <a:xfrm>
            <a:off x="8572528" y="4572008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500694" y="1428736"/>
            <a:ext cx="3214710" cy="393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000" b="1" dirty="0" smtClean="0"/>
              <a:t>Må </a:t>
            </a:r>
            <a:r>
              <a:rPr lang="sv-SE" sz="2000" dirty="0" smtClean="0"/>
              <a:t>17.30-19.00 (P11år)</a:t>
            </a:r>
          </a:p>
          <a:p>
            <a:r>
              <a:rPr lang="sv-SE" sz="2000" dirty="0" smtClean="0"/>
              <a:t>        19-20.30 </a:t>
            </a:r>
            <a:r>
              <a:rPr lang="sv-SE" sz="2000" dirty="0" smtClean="0">
                <a:solidFill>
                  <a:srgbClr val="FF0000"/>
                </a:solidFill>
              </a:rPr>
              <a:t>(F12år)</a:t>
            </a:r>
          </a:p>
          <a:p>
            <a:endParaRPr lang="sv-SE" sz="1000" dirty="0" smtClean="0">
              <a:solidFill>
                <a:srgbClr val="FF0000"/>
              </a:solidFill>
            </a:endParaRPr>
          </a:p>
          <a:p>
            <a:r>
              <a:rPr lang="sv-SE" sz="2000" b="1" dirty="0" smtClean="0"/>
              <a:t>Ti</a:t>
            </a:r>
            <a:r>
              <a:rPr lang="sv-SE" sz="2000" dirty="0" smtClean="0"/>
              <a:t>   17.30-19.00 (P10år)</a:t>
            </a:r>
          </a:p>
          <a:p>
            <a:r>
              <a:rPr lang="sv-SE" sz="2000" dirty="0" smtClean="0"/>
              <a:t>        19-20.30 (P11år)</a:t>
            </a:r>
          </a:p>
          <a:p>
            <a:endParaRPr lang="sv-SE" sz="1000" dirty="0" smtClean="0"/>
          </a:p>
          <a:p>
            <a:r>
              <a:rPr lang="sv-SE" sz="2000" b="1" dirty="0" smtClean="0"/>
              <a:t>On </a:t>
            </a:r>
            <a:r>
              <a:rPr lang="sv-SE" sz="2000" dirty="0" smtClean="0"/>
              <a:t>17.30-19.00 (P10år)</a:t>
            </a:r>
          </a:p>
          <a:p>
            <a:r>
              <a:rPr lang="sv-SE" sz="2000" dirty="0" smtClean="0"/>
              <a:t>        19-20.30 </a:t>
            </a:r>
            <a:r>
              <a:rPr lang="sv-SE" sz="2000" dirty="0" smtClean="0">
                <a:solidFill>
                  <a:srgbClr val="FF0000"/>
                </a:solidFill>
              </a:rPr>
              <a:t>(F12år)</a:t>
            </a:r>
          </a:p>
          <a:p>
            <a:endParaRPr lang="sv-SE" sz="1000" dirty="0" smtClean="0"/>
          </a:p>
          <a:p>
            <a:r>
              <a:rPr lang="sv-SE" sz="2000" b="1" dirty="0" smtClean="0"/>
              <a:t>To </a:t>
            </a:r>
            <a:r>
              <a:rPr lang="sv-SE" sz="2000" dirty="0" smtClean="0"/>
              <a:t>17.30-19.00 (P11år)</a:t>
            </a:r>
          </a:p>
          <a:p>
            <a:r>
              <a:rPr lang="sv-SE" sz="2000" dirty="0" smtClean="0"/>
              <a:t>      19-20.30 </a:t>
            </a:r>
            <a:r>
              <a:rPr lang="sv-SE" sz="2000" dirty="0" smtClean="0">
                <a:solidFill>
                  <a:srgbClr val="FF0000"/>
                </a:solidFill>
              </a:rPr>
              <a:t>(F12år)</a:t>
            </a:r>
          </a:p>
          <a:p>
            <a:r>
              <a:rPr lang="sv-SE" sz="2000" b="1" dirty="0" smtClean="0"/>
              <a:t>Fr</a:t>
            </a:r>
          </a:p>
          <a:p>
            <a:r>
              <a:rPr lang="sv-SE" sz="2000" b="1" dirty="0" smtClean="0"/>
              <a:t>Lö</a:t>
            </a:r>
            <a:endParaRPr lang="sv-SE" sz="2000" b="1" dirty="0" smtClean="0">
              <a:solidFill>
                <a:srgbClr val="00B050"/>
              </a:solidFill>
            </a:endParaRPr>
          </a:p>
          <a:p>
            <a:r>
              <a:rPr lang="sv-SE" sz="2000" b="1" dirty="0" smtClean="0"/>
              <a:t>Sö</a:t>
            </a:r>
            <a:r>
              <a:rPr lang="sv-SE" sz="2000" dirty="0">
                <a:solidFill>
                  <a:schemeClr val="tx1"/>
                </a:solidFill>
              </a:rPr>
              <a:t> </a:t>
            </a:r>
            <a:r>
              <a:rPr lang="sv-SE" sz="2000" dirty="0" smtClean="0">
                <a:solidFill>
                  <a:schemeClr val="tx1"/>
                </a:solidFill>
              </a:rPr>
              <a:t>17.30-19 (P10år)</a:t>
            </a:r>
            <a:endParaRPr lang="sv-SE" sz="2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2143108" y="1428736"/>
            <a:ext cx="3214710" cy="39395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2000" b="1" dirty="0" smtClean="0"/>
              <a:t>Må </a:t>
            </a:r>
            <a:r>
              <a:rPr lang="sv-SE" sz="2000" dirty="0" smtClean="0"/>
              <a:t>17.30-19 </a:t>
            </a:r>
            <a:r>
              <a:rPr lang="sv-SE" sz="2000" dirty="0" smtClean="0">
                <a:solidFill>
                  <a:srgbClr val="FF0000"/>
                </a:solidFill>
              </a:rPr>
              <a:t>(F11år)</a:t>
            </a:r>
          </a:p>
          <a:p>
            <a:r>
              <a:rPr lang="sv-SE" sz="2000" dirty="0" smtClean="0"/>
              <a:t>       </a:t>
            </a:r>
            <a:r>
              <a:rPr lang="sv-SE" sz="2000" dirty="0" smtClean="0">
                <a:solidFill>
                  <a:schemeClr val="tx1"/>
                </a:solidFill>
              </a:rPr>
              <a:t>19-20.30 (P12år)</a:t>
            </a:r>
          </a:p>
          <a:p>
            <a:endParaRPr lang="sv-SE" sz="1000" dirty="0" smtClean="0"/>
          </a:p>
          <a:p>
            <a:r>
              <a:rPr lang="sv-SE" sz="2000" b="1" dirty="0" smtClean="0"/>
              <a:t>Ti</a:t>
            </a:r>
            <a:r>
              <a:rPr lang="sv-SE" sz="2000" dirty="0" smtClean="0"/>
              <a:t>   17.30-19.00 </a:t>
            </a:r>
            <a:r>
              <a:rPr lang="sv-SE" sz="2000" dirty="0" smtClean="0">
                <a:solidFill>
                  <a:srgbClr val="FF0000"/>
                </a:solidFill>
              </a:rPr>
              <a:t>(F10år)</a:t>
            </a:r>
          </a:p>
          <a:p>
            <a:r>
              <a:rPr lang="sv-SE" sz="2000" dirty="0" smtClean="0"/>
              <a:t>       19-20.30 </a:t>
            </a:r>
            <a:r>
              <a:rPr lang="sv-SE" sz="2000" dirty="0" smtClean="0">
                <a:solidFill>
                  <a:srgbClr val="FF0000"/>
                </a:solidFill>
              </a:rPr>
              <a:t>(F11år)</a:t>
            </a:r>
          </a:p>
          <a:p>
            <a:endParaRPr lang="sv-SE" sz="1000" dirty="0" smtClean="0">
              <a:solidFill>
                <a:srgbClr val="FF0000"/>
              </a:solidFill>
            </a:endParaRPr>
          </a:p>
          <a:p>
            <a:r>
              <a:rPr lang="sv-SE" sz="2000" b="1" dirty="0" smtClean="0"/>
              <a:t>On </a:t>
            </a:r>
            <a:r>
              <a:rPr lang="sv-SE" sz="2000" dirty="0" smtClean="0"/>
              <a:t>17.30-19.00 </a:t>
            </a:r>
            <a:r>
              <a:rPr lang="sv-SE" sz="2000" dirty="0" smtClean="0">
                <a:solidFill>
                  <a:srgbClr val="FF0000"/>
                </a:solidFill>
              </a:rPr>
              <a:t>(F10år)</a:t>
            </a:r>
          </a:p>
          <a:p>
            <a:r>
              <a:rPr lang="sv-SE" sz="2000" dirty="0">
                <a:solidFill>
                  <a:schemeClr val="tx1"/>
                </a:solidFill>
              </a:rPr>
              <a:t> </a:t>
            </a:r>
            <a:r>
              <a:rPr lang="sv-SE" sz="2000" dirty="0" smtClean="0">
                <a:solidFill>
                  <a:schemeClr val="tx1"/>
                </a:solidFill>
              </a:rPr>
              <a:t>     19-20.30 (P12år)</a:t>
            </a:r>
          </a:p>
          <a:p>
            <a:endParaRPr lang="sv-SE" sz="1000" dirty="0" smtClean="0"/>
          </a:p>
          <a:p>
            <a:r>
              <a:rPr lang="sv-SE" sz="2000" b="1" dirty="0" smtClean="0"/>
              <a:t>To </a:t>
            </a:r>
            <a:r>
              <a:rPr lang="sv-SE" sz="2000" dirty="0" smtClean="0"/>
              <a:t>17.30-19.00 </a:t>
            </a:r>
            <a:r>
              <a:rPr lang="sv-SE" sz="2000" dirty="0" smtClean="0">
                <a:solidFill>
                  <a:srgbClr val="FF0000"/>
                </a:solidFill>
              </a:rPr>
              <a:t>(F11år)</a:t>
            </a:r>
          </a:p>
          <a:p>
            <a:r>
              <a:rPr lang="sv-SE" sz="2000" dirty="0"/>
              <a:t> </a:t>
            </a:r>
            <a:r>
              <a:rPr lang="sv-SE" sz="2000" dirty="0" smtClean="0"/>
              <a:t>    19-20.30 (P12år)</a:t>
            </a:r>
            <a:endParaRPr lang="sv-SE" sz="1000" dirty="0" smtClean="0">
              <a:solidFill>
                <a:schemeClr val="tx1"/>
              </a:solidFill>
            </a:endParaRPr>
          </a:p>
          <a:p>
            <a:r>
              <a:rPr lang="sv-SE" sz="2000" b="1" dirty="0" smtClean="0"/>
              <a:t>Fr</a:t>
            </a:r>
          </a:p>
          <a:p>
            <a:r>
              <a:rPr lang="sv-SE" sz="2000" b="1" dirty="0" smtClean="0"/>
              <a:t>Lö</a:t>
            </a:r>
            <a:endParaRPr lang="sv-SE" sz="2000" b="1" dirty="0" smtClean="0">
              <a:solidFill>
                <a:srgbClr val="00B050"/>
              </a:solidFill>
            </a:endParaRPr>
          </a:p>
          <a:p>
            <a:r>
              <a:rPr lang="sv-SE" sz="2000" b="1" dirty="0" smtClean="0"/>
              <a:t>Sö </a:t>
            </a:r>
            <a:r>
              <a:rPr lang="sv-SE" sz="2000" dirty="0" smtClean="0">
                <a:solidFill>
                  <a:schemeClr val="tx1"/>
                </a:solidFill>
              </a:rPr>
              <a:t>17.30-19 </a:t>
            </a:r>
            <a:r>
              <a:rPr lang="sv-SE" sz="2000" dirty="0" smtClean="0">
                <a:solidFill>
                  <a:srgbClr val="FF0000"/>
                </a:solidFill>
              </a:rPr>
              <a:t>(F10år)</a:t>
            </a:r>
            <a:endParaRPr lang="sv-SE" sz="2000" dirty="0">
              <a:solidFill>
                <a:srgbClr val="FF0000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28596" y="6072206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>
                <a:solidFill>
                  <a:srgbClr val="FF0000"/>
                </a:solidFill>
              </a:rPr>
              <a:t> </a:t>
            </a:r>
            <a:endParaRPr lang="sv-SE" dirty="0"/>
          </a:p>
        </p:txBody>
      </p:sp>
      <p:sp>
        <p:nvSpPr>
          <p:cNvPr id="64" name="TextBox 63"/>
          <p:cNvSpPr txBox="1"/>
          <p:nvPr/>
        </p:nvSpPr>
        <p:spPr>
          <a:xfrm>
            <a:off x="7786710" y="85723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5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429124" y="85723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4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2143108" y="357166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800" b="1" dirty="0" smtClean="0"/>
              <a:t>7-manna</a:t>
            </a:r>
            <a:endParaRPr lang="sv-SE" sz="2800" b="1" dirty="0"/>
          </a:p>
        </p:txBody>
      </p:sp>
      <p:sp>
        <p:nvSpPr>
          <p:cNvPr id="67" name="Rectangle 66"/>
          <p:cNvSpPr/>
          <p:nvPr/>
        </p:nvSpPr>
        <p:spPr>
          <a:xfrm>
            <a:off x="5500694" y="285728"/>
            <a:ext cx="32147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2800" b="1" dirty="0" smtClean="0"/>
              <a:t>7-manna</a:t>
            </a:r>
            <a:endParaRPr lang="sv-SE" sz="2800" b="1" dirty="0"/>
          </a:p>
        </p:txBody>
      </p:sp>
      <p:sp>
        <p:nvSpPr>
          <p:cNvPr id="2" name="Rektangel 1"/>
          <p:cNvSpPr/>
          <p:nvPr/>
        </p:nvSpPr>
        <p:spPr>
          <a:xfrm>
            <a:off x="250380" y="1400785"/>
            <a:ext cx="18927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b="1" dirty="0" smtClean="0"/>
              <a:t>2018</a:t>
            </a:r>
          </a:p>
          <a:p>
            <a:pPr algn="ctr"/>
            <a:endParaRPr lang="sv-SE" b="1" dirty="0"/>
          </a:p>
          <a:p>
            <a:r>
              <a:rPr lang="sv-SE" dirty="0" smtClean="0"/>
              <a:t>F/P10 </a:t>
            </a:r>
            <a:r>
              <a:rPr lang="sv-SE" dirty="0"/>
              <a:t>år</a:t>
            </a:r>
            <a:r>
              <a:rPr lang="sv-SE" dirty="0" smtClean="0"/>
              <a:t>=</a:t>
            </a:r>
          </a:p>
          <a:p>
            <a:r>
              <a:rPr lang="sv-SE" dirty="0" smtClean="0"/>
              <a:t>födda 2008</a:t>
            </a:r>
          </a:p>
          <a:p>
            <a:endParaRPr lang="sv-SE" dirty="0"/>
          </a:p>
          <a:p>
            <a:r>
              <a:rPr lang="sv-SE" dirty="0" smtClean="0"/>
              <a:t>F/P11 </a:t>
            </a:r>
            <a:r>
              <a:rPr lang="sv-SE" dirty="0"/>
              <a:t>år= </a:t>
            </a:r>
            <a:endParaRPr lang="sv-SE" dirty="0" smtClean="0"/>
          </a:p>
          <a:p>
            <a:r>
              <a:rPr lang="sv-SE" dirty="0" smtClean="0"/>
              <a:t>födda 2007</a:t>
            </a:r>
          </a:p>
          <a:p>
            <a:endParaRPr lang="sv-SE" dirty="0" smtClean="0"/>
          </a:p>
          <a:p>
            <a:r>
              <a:rPr lang="sv-SE" dirty="0" smtClean="0"/>
              <a:t>F/P12 </a:t>
            </a:r>
            <a:r>
              <a:rPr lang="sv-SE" dirty="0"/>
              <a:t>år = </a:t>
            </a:r>
            <a:endParaRPr lang="sv-SE" dirty="0" smtClean="0"/>
          </a:p>
          <a:p>
            <a:r>
              <a:rPr lang="sv-SE" dirty="0" smtClean="0"/>
              <a:t>födda 2006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42876" y="857256"/>
            <a:ext cx="3357554" cy="57864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ctangle 7"/>
          <p:cNvSpPr/>
          <p:nvPr/>
        </p:nvSpPr>
        <p:spPr>
          <a:xfrm>
            <a:off x="3714744" y="857256"/>
            <a:ext cx="3214710" cy="5715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5" name="Straight Connector 14"/>
          <p:cNvCxnSpPr>
            <a:endCxn id="6" idx="3"/>
          </p:cNvCxnSpPr>
          <p:nvPr/>
        </p:nvCxnSpPr>
        <p:spPr>
          <a:xfrm>
            <a:off x="8715404" y="192880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6" idx="3"/>
          </p:cNvCxnSpPr>
          <p:nvPr/>
        </p:nvCxnSpPr>
        <p:spPr>
          <a:xfrm>
            <a:off x="8715404" y="1928802"/>
            <a:ext cx="158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714744" y="0"/>
            <a:ext cx="3214710" cy="857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/>
              <a:t>Träning/Matchplan 11-manna</a:t>
            </a:r>
            <a:endParaRPr lang="sv-SE" sz="24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3714744" y="1428736"/>
            <a:ext cx="3214710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/>
              <a:t>Må</a:t>
            </a:r>
            <a:r>
              <a:rPr lang="sv-SE" dirty="0" smtClean="0"/>
              <a:t> 18-19.30 </a:t>
            </a:r>
            <a:r>
              <a:rPr lang="sv-SE" dirty="0" smtClean="0">
                <a:solidFill>
                  <a:srgbClr val="FF0000"/>
                </a:solidFill>
              </a:rPr>
              <a:t>(F15år)</a:t>
            </a:r>
          </a:p>
          <a:p>
            <a:r>
              <a:rPr lang="sv-SE" dirty="0"/>
              <a:t> </a:t>
            </a:r>
            <a:r>
              <a:rPr lang="sv-SE" dirty="0" smtClean="0"/>
              <a:t>      19.30-21 (P15år) </a:t>
            </a:r>
          </a:p>
          <a:p>
            <a:endParaRPr lang="sv-SE" dirty="0" smtClean="0"/>
          </a:p>
          <a:p>
            <a:r>
              <a:rPr lang="sv-SE" b="1" dirty="0" smtClean="0"/>
              <a:t>Ti   </a:t>
            </a:r>
            <a:r>
              <a:rPr lang="sv-SE" dirty="0" smtClean="0"/>
              <a:t>18-19.30 </a:t>
            </a:r>
          </a:p>
          <a:p>
            <a:r>
              <a:rPr lang="sv-SE" dirty="0"/>
              <a:t> </a:t>
            </a:r>
            <a:r>
              <a:rPr lang="sv-SE" dirty="0" smtClean="0"/>
              <a:t>     19.30-21</a:t>
            </a:r>
          </a:p>
          <a:p>
            <a:endParaRPr lang="sv-SE" dirty="0" smtClean="0"/>
          </a:p>
          <a:p>
            <a:r>
              <a:rPr lang="sv-SE" b="1" dirty="0" smtClean="0"/>
              <a:t>On  </a:t>
            </a:r>
            <a:r>
              <a:rPr lang="sv-SE" dirty="0" smtClean="0"/>
              <a:t>18-19.30 (P15år)</a:t>
            </a:r>
          </a:p>
          <a:p>
            <a:r>
              <a:rPr lang="sv-SE" dirty="0" smtClean="0"/>
              <a:t>       19.30-21 </a:t>
            </a:r>
            <a:r>
              <a:rPr lang="sv-SE" dirty="0" smtClean="0">
                <a:solidFill>
                  <a:srgbClr val="FF0000"/>
                </a:solidFill>
              </a:rPr>
              <a:t>(F14år)</a:t>
            </a:r>
          </a:p>
          <a:p>
            <a:endParaRPr lang="sv-SE" b="1" dirty="0" smtClean="0">
              <a:solidFill>
                <a:srgbClr val="FF0000"/>
              </a:solidFill>
            </a:endParaRPr>
          </a:p>
          <a:p>
            <a:r>
              <a:rPr lang="sv-SE" b="1" dirty="0" smtClean="0"/>
              <a:t>To  </a:t>
            </a:r>
            <a:r>
              <a:rPr lang="sv-SE" dirty="0" smtClean="0"/>
              <a:t>18-19.30 </a:t>
            </a:r>
            <a:r>
              <a:rPr lang="sv-SE" dirty="0" smtClean="0">
                <a:solidFill>
                  <a:srgbClr val="FF0000"/>
                </a:solidFill>
              </a:rPr>
              <a:t>(F15år)</a:t>
            </a:r>
          </a:p>
          <a:p>
            <a:r>
              <a:rPr lang="sv-SE" dirty="0" smtClean="0"/>
              <a:t>      19.30-21 (P15år) </a:t>
            </a:r>
          </a:p>
          <a:p>
            <a:r>
              <a:rPr lang="sv-SE" b="1" dirty="0" smtClean="0"/>
              <a:t>Fr</a:t>
            </a:r>
          </a:p>
          <a:p>
            <a:r>
              <a:rPr lang="sv-SE" b="1" dirty="0" smtClean="0"/>
              <a:t>Lö</a:t>
            </a:r>
          </a:p>
          <a:p>
            <a:r>
              <a:rPr lang="sv-SE" b="1" dirty="0" smtClean="0"/>
              <a:t>Sö   </a:t>
            </a:r>
            <a:r>
              <a:rPr lang="sv-SE" dirty="0" smtClean="0"/>
              <a:t>16.30-18 </a:t>
            </a:r>
            <a:r>
              <a:rPr lang="sv-SE" dirty="0">
                <a:solidFill>
                  <a:srgbClr val="FF0000"/>
                </a:solidFill>
              </a:rPr>
              <a:t>(F14år</a:t>
            </a:r>
            <a:r>
              <a:rPr lang="sv-SE" dirty="0" smtClean="0">
                <a:solidFill>
                  <a:srgbClr val="FF0000"/>
                </a:solidFill>
              </a:rPr>
              <a:t>)</a:t>
            </a:r>
            <a:endParaRPr lang="sv-SE" b="1" dirty="0" smtClean="0"/>
          </a:p>
          <a:p>
            <a:r>
              <a:rPr lang="sv-SE" dirty="0" smtClean="0"/>
              <a:t>        18-19.30 </a:t>
            </a:r>
            <a:r>
              <a:rPr lang="sv-SE" dirty="0"/>
              <a:t>(P14år)</a:t>
            </a:r>
          </a:p>
          <a:p>
            <a:r>
              <a:rPr lang="sv-SE" b="1" dirty="0">
                <a:solidFill>
                  <a:srgbClr val="FF0000"/>
                </a:solidFill>
              </a:rPr>
              <a:t>      </a:t>
            </a:r>
            <a:r>
              <a:rPr lang="sv-SE" b="1" dirty="0" smtClean="0">
                <a:solidFill>
                  <a:srgbClr val="FF0000"/>
                </a:solidFill>
              </a:rPr>
              <a:t> </a:t>
            </a:r>
            <a:r>
              <a:rPr lang="sv-SE" b="1" dirty="0">
                <a:solidFill>
                  <a:srgbClr val="FF0000"/>
                </a:solidFill>
              </a:rPr>
              <a:t> </a:t>
            </a:r>
            <a:r>
              <a:rPr lang="sv-SE" dirty="0" smtClean="0">
                <a:solidFill>
                  <a:schemeClr val="tx1"/>
                </a:solidFill>
              </a:rPr>
              <a:t>19.30-21 </a:t>
            </a:r>
            <a:r>
              <a:rPr lang="sv-SE" dirty="0" smtClean="0">
                <a:solidFill>
                  <a:srgbClr val="FF0000"/>
                </a:solidFill>
              </a:rPr>
              <a:t>(F15år)</a:t>
            </a:r>
            <a:endParaRPr lang="sv-SE" b="1" dirty="0" smtClean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42844" y="1256467"/>
            <a:ext cx="3357554" cy="397031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/>
              <a:t>Må</a:t>
            </a:r>
            <a:r>
              <a:rPr lang="sv-SE" dirty="0" smtClean="0"/>
              <a:t> 18-19.30 </a:t>
            </a:r>
            <a:r>
              <a:rPr lang="sv-SE" dirty="0" smtClean="0">
                <a:solidFill>
                  <a:srgbClr val="FF0000"/>
                </a:solidFill>
              </a:rPr>
              <a:t>(F14år)</a:t>
            </a:r>
            <a:br>
              <a:rPr lang="sv-SE" dirty="0" smtClean="0">
                <a:solidFill>
                  <a:srgbClr val="FF0000"/>
                </a:solidFill>
              </a:rPr>
            </a:br>
            <a:r>
              <a:rPr lang="sv-SE" dirty="0" smtClean="0"/>
              <a:t>       19.30-21.00 (P14år)</a:t>
            </a:r>
          </a:p>
          <a:p>
            <a:endParaRPr lang="sv-SE" dirty="0" smtClean="0"/>
          </a:p>
          <a:p>
            <a:r>
              <a:rPr lang="sv-SE" b="1" dirty="0" smtClean="0"/>
              <a:t>Ti</a:t>
            </a:r>
            <a:r>
              <a:rPr lang="sv-SE" dirty="0" smtClean="0"/>
              <a:t> </a:t>
            </a:r>
            <a:r>
              <a:rPr lang="sv-SE" dirty="0"/>
              <a:t>18-19.30 </a:t>
            </a:r>
            <a:r>
              <a:rPr lang="sv-SE" b="1" dirty="0">
                <a:solidFill>
                  <a:srgbClr val="FF0000"/>
                </a:solidFill>
              </a:rPr>
              <a:t>Matchbokning</a:t>
            </a:r>
          </a:p>
          <a:p>
            <a:r>
              <a:rPr lang="sv-SE" b="1" dirty="0">
                <a:solidFill>
                  <a:srgbClr val="FF0000"/>
                </a:solidFill>
              </a:rPr>
              <a:t>     </a:t>
            </a:r>
            <a:r>
              <a:rPr lang="sv-SE" dirty="0">
                <a:solidFill>
                  <a:schemeClr val="tx1"/>
                </a:solidFill>
              </a:rPr>
              <a:t>19.30-21</a:t>
            </a:r>
            <a:r>
              <a:rPr lang="sv-SE" b="1" dirty="0">
                <a:solidFill>
                  <a:srgbClr val="FF0000"/>
                </a:solidFill>
              </a:rPr>
              <a:t> Matchbokning</a:t>
            </a:r>
          </a:p>
          <a:p>
            <a:endParaRPr lang="sv-SE" dirty="0" smtClean="0"/>
          </a:p>
          <a:p>
            <a:r>
              <a:rPr lang="sv-SE" b="1" dirty="0" smtClean="0"/>
              <a:t>On</a:t>
            </a:r>
            <a:r>
              <a:rPr lang="sv-SE" dirty="0" smtClean="0"/>
              <a:t> 18-19.30 (P14år)</a:t>
            </a:r>
          </a:p>
          <a:p>
            <a:r>
              <a:rPr lang="sv-SE" b="1" dirty="0" smtClean="0">
                <a:solidFill>
                  <a:srgbClr val="FF0000"/>
                </a:solidFill>
              </a:rPr>
              <a:t>      </a:t>
            </a:r>
            <a:r>
              <a:rPr lang="sv-SE" dirty="0" smtClean="0"/>
              <a:t>19.30-21 </a:t>
            </a:r>
            <a:r>
              <a:rPr lang="sv-SE" dirty="0" smtClean="0">
                <a:solidFill>
                  <a:srgbClr val="FF0000"/>
                </a:solidFill>
              </a:rPr>
              <a:t>(F13år)</a:t>
            </a:r>
          </a:p>
          <a:p>
            <a:endParaRPr lang="sv-SE" b="1" dirty="0" smtClean="0">
              <a:solidFill>
                <a:srgbClr val="FF0000"/>
              </a:solidFill>
            </a:endParaRPr>
          </a:p>
          <a:p>
            <a:r>
              <a:rPr lang="sv-SE" b="1" dirty="0" smtClean="0"/>
              <a:t>To </a:t>
            </a:r>
            <a:r>
              <a:rPr lang="sv-SE" dirty="0" smtClean="0"/>
              <a:t> </a:t>
            </a:r>
            <a:r>
              <a:rPr lang="sv-SE" dirty="0"/>
              <a:t>18-19.30 (P13år)</a:t>
            </a:r>
          </a:p>
          <a:p>
            <a:r>
              <a:rPr lang="sv-SE" dirty="0"/>
              <a:t>      19.30-21 </a:t>
            </a:r>
            <a:r>
              <a:rPr lang="sv-SE" dirty="0">
                <a:solidFill>
                  <a:srgbClr val="FF0000"/>
                </a:solidFill>
              </a:rPr>
              <a:t>(F13år)</a:t>
            </a:r>
            <a:endParaRPr lang="sv-SE" b="1" dirty="0" smtClean="0"/>
          </a:p>
          <a:p>
            <a:r>
              <a:rPr lang="sv-SE" b="1" dirty="0" smtClean="0"/>
              <a:t>Fr</a:t>
            </a:r>
          </a:p>
          <a:p>
            <a:r>
              <a:rPr lang="sv-SE" b="1" dirty="0" smtClean="0"/>
              <a:t>Lö</a:t>
            </a:r>
          </a:p>
          <a:p>
            <a:r>
              <a:rPr lang="sv-SE" b="1" dirty="0" smtClean="0"/>
              <a:t>Sö </a:t>
            </a:r>
            <a:r>
              <a:rPr lang="sv-SE" b="1" dirty="0" smtClean="0">
                <a:solidFill>
                  <a:srgbClr val="FF0000"/>
                </a:solidFill>
              </a:rPr>
              <a:t> Matchbokning</a:t>
            </a:r>
            <a:endParaRPr lang="sv-SE" sz="16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42844" y="0"/>
            <a:ext cx="33575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/>
              <a:t>Träning/Matchplan 9-manna</a:t>
            </a:r>
            <a:endParaRPr lang="sv-SE" sz="24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2571736" y="85723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2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00760" y="857232"/>
            <a:ext cx="928694" cy="36933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sv-SE" b="1" dirty="0" smtClean="0">
                <a:solidFill>
                  <a:srgbClr val="FF0000"/>
                </a:solidFill>
              </a:rPr>
              <a:t>PLAN 3</a:t>
            </a:r>
            <a:endParaRPr lang="sv-SE" b="1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00826" y="142852"/>
            <a:ext cx="3000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 smtClean="0"/>
              <a:t>Grolls 11-manna</a:t>
            </a:r>
            <a:endParaRPr lang="sv-SE" sz="2400" b="1" dirty="0"/>
          </a:p>
        </p:txBody>
      </p:sp>
      <p:sp>
        <p:nvSpPr>
          <p:cNvPr id="56" name="TextBox 55"/>
          <p:cNvSpPr txBox="1"/>
          <p:nvPr/>
        </p:nvSpPr>
        <p:spPr>
          <a:xfrm>
            <a:off x="7072330" y="642918"/>
            <a:ext cx="1928794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600" b="1" dirty="0" smtClean="0"/>
              <a:t>Må </a:t>
            </a:r>
            <a:r>
              <a:rPr lang="sv-SE" sz="1600" dirty="0" smtClean="0"/>
              <a:t>18-19.30 </a:t>
            </a:r>
            <a:r>
              <a:rPr lang="sv-SE" sz="1600" dirty="0">
                <a:solidFill>
                  <a:srgbClr val="FF0000"/>
                </a:solidFill>
              </a:rPr>
              <a:t>(F13år)</a:t>
            </a:r>
            <a:endParaRPr lang="sv-SE" sz="1600" b="1" dirty="0">
              <a:solidFill>
                <a:srgbClr val="FF0000"/>
              </a:solidFill>
            </a:endParaRPr>
          </a:p>
          <a:p>
            <a:r>
              <a:rPr lang="sv-SE" sz="1600" dirty="0"/>
              <a:t>       19.30-21 (P13år</a:t>
            </a:r>
            <a:r>
              <a:rPr lang="sv-SE" sz="1600" dirty="0" smtClean="0"/>
              <a:t>)</a:t>
            </a:r>
          </a:p>
          <a:p>
            <a:endParaRPr lang="sv-SE" sz="1600" b="1" dirty="0" smtClean="0"/>
          </a:p>
          <a:p>
            <a:r>
              <a:rPr lang="sv-SE" sz="1600" b="1" dirty="0" smtClean="0"/>
              <a:t>Ti    </a:t>
            </a:r>
            <a:r>
              <a:rPr lang="sv-SE" sz="1600" dirty="0" smtClean="0"/>
              <a:t>18-19.30 </a:t>
            </a:r>
            <a:r>
              <a:rPr lang="sv-SE" sz="1600" dirty="0" smtClean="0">
                <a:solidFill>
                  <a:schemeClr val="tx1"/>
                </a:solidFill>
              </a:rPr>
              <a:t>(P13år)</a:t>
            </a:r>
          </a:p>
          <a:p>
            <a:r>
              <a:rPr lang="sv-SE" sz="1600" b="1" dirty="0" smtClean="0"/>
              <a:t>       </a:t>
            </a:r>
            <a:r>
              <a:rPr lang="sv-SE" sz="1600" dirty="0" smtClean="0"/>
              <a:t>19.30-21 </a:t>
            </a:r>
            <a:r>
              <a:rPr lang="sv-SE" sz="1600" dirty="0" smtClean="0">
                <a:solidFill>
                  <a:srgbClr val="FF0000"/>
                </a:solidFill>
              </a:rPr>
              <a:t>(F15år)</a:t>
            </a:r>
          </a:p>
          <a:p>
            <a:r>
              <a:rPr lang="sv-SE" sz="1600" b="1" dirty="0" smtClean="0"/>
              <a:t>On</a:t>
            </a:r>
          </a:p>
          <a:p>
            <a:endParaRPr lang="sv-SE" sz="1600" dirty="0" smtClean="0"/>
          </a:p>
          <a:p>
            <a:r>
              <a:rPr lang="sv-SE" sz="1600" b="1" dirty="0" smtClean="0"/>
              <a:t>To </a:t>
            </a:r>
            <a:r>
              <a:rPr lang="sv-SE" sz="1600" dirty="0" smtClean="0"/>
              <a:t>18-19.30 </a:t>
            </a:r>
            <a:r>
              <a:rPr lang="sv-SE" sz="1600" dirty="0">
                <a:solidFill>
                  <a:srgbClr val="FF0000"/>
                </a:solidFill>
              </a:rPr>
              <a:t>(</a:t>
            </a:r>
            <a:r>
              <a:rPr lang="sv-SE" sz="1600" dirty="0" smtClean="0">
                <a:solidFill>
                  <a:srgbClr val="FF0000"/>
                </a:solidFill>
              </a:rPr>
              <a:t>F14år</a:t>
            </a:r>
            <a:r>
              <a:rPr lang="sv-SE" sz="1600" dirty="0">
                <a:solidFill>
                  <a:srgbClr val="FF0000"/>
                </a:solidFill>
              </a:rPr>
              <a:t>)</a:t>
            </a:r>
          </a:p>
          <a:p>
            <a:r>
              <a:rPr lang="sv-SE" sz="1600" dirty="0"/>
              <a:t>     19.30-21 (</a:t>
            </a:r>
            <a:r>
              <a:rPr lang="sv-SE" sz="1600" dirty="0" smtClean="0"/>
              <a:t>P14år</a:t>
            </a:r>
            <a:r>
              <a:rPr lang="sv-SE" sz="1600" dirty="0"/>
              <a:t>) </a:t>
            </a:r>
            <a:endParaRPr lang="sv-SE" sz="1600" b="1" dirty="0" smtClean="0"/>
          </a:p>
          <a:p>
            <a:r>
              <a:rPr lang="sv-SE" sz="1600" b="1" dirty="0" smtClean="0"/>
              <a:t>Fr</a:t>
            </a:r>
          </a:p>
          <a:p>
            <a:r>
              <a:rPr lang="sv-SE" sz="1600" b="1" dirty="0" smtClean="0"/>
              <a:t>Lö</a:t>
            </a:r>
          </a:p>
          <a:p>
            <a:r>
              <a:rPr lang="sv-SE" sz="1600" b="1" dirty="0" smtClean="0"/>
              <a:t>Sö  </a:t>
            </a:r>
            <a:r>
              <a:rPr lang="sv-SE" sz="1600" dirty="0" smtClean="0"/>
              <a:t>18-19.30 (P15år)</a:t>
            </a:r>
          </a:p>
        </p:txBody>
      </p:sp>
      <p:sp>
        <p:nvSpPr>
          <p:cNvPr id="2" name="Rektangel 1"/>
          <p:cNvSpPr/>
          <p:nvPr/>
        </p:nvSpPr>
        <p:spPr>
          <a:xfrm>
            <a:off x="7072330" y="3828974"/>
            <a:ext cx="192364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b="1" dirty="0"/>
              <a:t>2018</a:t>
            </a:r>
          </a:p>
          <a:p>
            <a:pPr algn="ctr"/>
            <a:endParaRPr lang="sv-SE" sz="800" b="1" dirty="0"/>
          </a:p>
          <a:p>
            <a:r>
              <a:rPr lang="sv-SE" dirty="0" smtClean="0"/>
              <a:t>F/P13 </a:t>
            </a:r>
            <a:r>
              <a:rPr lang="sv-SE" dirty="0"/>
              <a:t>år=</a:t>
            </a:r>
          </a:p>
          <a:p>
            <a:r>
              <a:rPr lang="sv-SE" dirty="0"/>
              <a:t>födda </a:t>
            </a:r>
            <a:r>
              <a:rPr lang="sv-SE" dirty="0" smtClean="0"/>
              <a:t>2005</a:t>
            </a:r>
            <a:endParaRPr lang="sv-SE" dirty="0"/>
          </a:p>
          <a:p>
            <a:endParaRPr lang="sv-SE" dirty="0"/>
          </a:p>
          <a:p>
            <a:r>
              <a:rPr lang="sv-SE" dirty="0" smtClean="0"/>
              <a:t>F/P14 </a:t>
            </a:r>
            <a:r>
              <a:rPr lang="sv-SE" dirty="0"/>
              <a:t>år= </a:t>
            </a:r>
          </a:p>
          <a:p>
            <a:r>
              <a:rPr lang="sv-SE" dirty="0"/>
              <a:t>födda </a:t>
            </a:r>
            <a:r>
              <a:rPr lang="sv-SE" dirty="0" smtClean="0"/>
              <a:t>2004</a:t>
            </a:r>
            <a:endParaRPr lang="sv-SE" dirty="0"/>
          </a:p>
          <a:p>
            <a:endParaRPr lang="sv-SE" dirty="0"/>
          </a:p>
          <a:p>
            <a:r>
              <a:rPr lang="sv-SE" dirty="0" smtClean="0"/>
              <a:t>F/P15 </a:t>
            </a:r>
            <a:r>
              <a:rPr lang="sv-SE" dirty="0"/>
              <a:t>år = </a:t>
            </a:r>
          </a:p>
          <a:p>
            <a:r>
              <a:rPr lang="sv-SE" dirty="0"/>
              <a:t>födda </a:t>
            </a:r>
            <a:r>
              <a:rPr lang="sv-SE" dirty="0" smtClean="0"/>
              <a:t>2003</a:t>
            </a:r>
            <a:endParaRPr lang="sv-SE" dirty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9662309"/>
              </p:ext>
            </p:extLst>
          </p:nvPr>
        </p:nvGraphicFramePr>
        <p:xfrm>
          <a:off x="107502" y="422254"/>
          <a:ext cx="8856984" cy="66659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24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47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47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38872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VECKA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MÅNDAG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TISDAG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ONSDAG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TORSDAG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SÖNDAG</a:t>
                      </a:r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23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800" dirty="0" smtClean="0">
                          <a:solidFill>
                            <a:srgbClr val="FF0000"/>
                          </a:solidFill>
                        </a:rPr>
                        <a:t>P/F06, P/F08,F10/F11</a:t>
                      </a:r>
                      <a:r>
                        <a:rPr lang="sv-SE" sz="800" baseline="0" dirty="0" smtClean="0">
                          <a:solidFill>
                            <a:srgbClr val="FF0000"/>
                          </a:solidFill>
                        </a:rPr>
                        <a:t> HERRMATCH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24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17.30 -19 P08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17:30-19 P07</a:t>
                      </a:r>
                    </a:p>
                    <a:p>
                      <a:r>
                        <a:rPr lang="sv-SE" sz="1000" dirty="0" smtClean="0"/>
                        <a:t>19-20.30 P07 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LÖR: 11-12.30 P06</a:t>
                      </a:r>
                    </a:p>
                    <a:p>
                      <a:r>
                        <a:rPr lang="sv-SE" sz="1000" baseline="0" dirty="0" smtClean="0"/>
                        <a:t>          12.30-14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15-16.30</a:t>
                      </a:r>
                      <a:r>
                        <a:rPr lang="sv-SE" sz="1000" baseline="0" dirty="0" smtClean="0"/>
                        <a:t> F06</a:t>
                      </a:r>
                      <a:endParaRPr lang="sv-SE" sz="1000" dirty="0" smtClean="0"/>
                    </a:p>
                    <a:p>
                      <a:r>
                        <a:rPr lang="sv-SE" sz="1000" dirty="0" smtClean="0"/>
                        <a:t>16.30 -18 F08</a:t>
                      </a:r>
                    </a:p>
                    <a:p>
                      <a:r>
                        <a:rPr lang="sv-SE" sz="1000" dirty="0" smtClean="0"/>
                        <a:t>18.30-20 F06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7552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25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FADDERTRÄNING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17.30-19 P08</a:t>
                      </a:r>
                    </a:p>
                    <a:p>
                      <a:pPr algn="l"/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19-20.30 P08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17.30-19 P07</a:t>
                      </a:r>
                    </a:p>
                    <a:p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19.20.30 F07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FADDERTRÄNING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15.30-17 F06</a:t>
                      </a:r>
                    </a:p>
                    <a:p>
                      <a:r>
                        <a:rPr lang="sv-SE" sz="1000" dirty="0" smtClean="0"/>
                        <a:t>17-18.30 P06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26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</a:p>
                    <a:p>
                      <a:r>
                        <a:rPr lang="sv-SE" sz="1000" dirty="0" smtClean="0"/>
                        <a:t>19-20.30</a:t>
                      </a:r>
                      <a:r>
                        <a:rPr lang="sv-SE" sz="1000" baseline="0" dirty="0" smtClean="0"/>
                        <a:t>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 smtClean="0"/>
                    </a:p>
                    <a:p>
                      <a:r>
                        <a:rPr lang="sv-SE" sz="1000" dirty="0" smtClean="0"/>
                        <a:t>19-20.30</a:t>
                      </a:r>
                      <a:r>
                        <a:rPr lang="sv-SE" sz="1000" baseline="0" dirty="0" smtClean="0"/>
                        <a:t>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P08</a:t>
                      </a:r>
                    </a:p>
                    <a:p>
                      <a:r>
                        <a:rPr lang="sv-SE" sz="1000" dirty="0" smtClean="0"/>
                        <a:t>19-20.30 P07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PSG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27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P07</a:t>
                      </a:r>
                    </a:p>
                    <a:p>
                      <a:r>
                        <a:rPr lang="sv-SE" sz="1000" dirty="0" smtClean="0"/>
                        <a:t>19-20.30 P07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31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LÖR: 12-13.30</a:t>
                      </a:r>
                      <a:r>
                        <a:rPr lang="sv-SE" sz="1000" baseline="0" dirty="0" smtClean="0"/>
                        <a:t>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17-18.30 F06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32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17:30-19 P07</a:t>
                      </a:r>
                    </a:p>
                    <a:p>
                      <a:r>
                        <a:rPr lang="sv-SE" sz="1000" dirty="0" smtClean="0"/>
                        <a:t>19-20.30 P07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9168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33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17:30-19 P06</a:t>
                      </a:r>
                    </a:p>
                    <a:p>
                      <a:r>
                        <a:rPr lang="sv-SE" sz="1000" dirty="0" smtClean="0"/>
                        <a:t>19-20.30</a:t>
                      </a:r>
                      <a:r>
                        <a:rPr lang="sv-SE" sz="1000" baseline="0" dirty="0" smtClean="0"/>
                        <a:t>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</a:t>
                      </a:r>
                      <a:r>
                        <a:rPr lang="sv-SE" sz="1000" dirty="0" smtClean="0"/>
                        <a:t>P08</a:t>
                      </a:r>
                    </a:p>
                    <a:p>
                      <a:r>
                        <a:rPr lang="sv-SE" sz="1000" dirty="0" smtClean="0"/>
                        <a:t>19-20.30 F06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800" dirty="0" smtClean="0">
                          <a:solidFill>
                            <a:srgbClr val="FF0000"/>
                          </a:solidFill>
                        </a:rPr>
                        <a:t>P/F07, P/F09,P10/P11</a:t>
                      </a:r>
                      <a:r>
                        <a:rPr lang="sv-SE" sz="8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sv-SE" sz="800" baseline="0" dirty="0" err="1" smtClean="0">
                          <a:solidFill>
                            <a:srgbClr val="FF0000"/>
                          </a:solidFill>
                        </a:rPr>
                        <a:t>HERRMATCh</a:t>
                      </a:r>
                      <a:endParaRPr lang="sv-SE" sz="800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>
                          <a:solidFill>
                            <a:schemeClr val="tx1"/>
                          </a:solidFill>
                        </a:rPr>
                        <a:t>12.13.30 P08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>
                          <a:solidFill>
                            <a:schemeClr val="tx1"/>
                          </a:solidFill>
                        </a:rPr>
                        <a:t>15-16.30 P08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aseline="0" dirty="0" smtClean="0">
                          <a:solidFill>
                            <a:schemeClr val="tx1"/>
                          </a:solidFill>
                        </a:rPr>
                        <a:t>17-18.30 F06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34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P06</a:t>
                      </a:r>
                    </a:p>
                    <a:p>
                      <a:r>
                        <a:rPr lang="sv-SE" sz="1000" dirty="0" smtClean="0"/>
                        <a:t>19-20.30</a:t>
                      </a:r>
                      <a:r>
                        <a:rPr lang="sv-SE" sz="1000" baseline="0" dirty="0" smtClean="0"/>
                        <a:t>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</a:t>
                      </a:r>
                      <a:r>
                        <a:rPr lang="sv-SE" sz="1000" baseline="0" dirty="0" smtClean="0"/>
                        <a:t> F07</a:t>
                      </a:r>
                    </a:p>
                    <a:p>
                      <a:r>
                        <a:rPr lang="sv-SE" sz="1000" baseline="0" dirty="0" smtClean="0"/>
                        <a:t>19-20.30 P07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 smtClean="0"/>
                    </a:p>
                    <a:p>
                      <a:r>
                        <a:rPr lang="sv-SE" sz="1000" dirty="0" smtClean="0"/>
                        <a:t>19-20.30 F06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PITELIGAN (LÖR)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12-13.30 P08</a:t>
                      </a:r>
                    </a:p>
                    <a:p>
                      <a:r>
                        <a:rPr lang="sv-SE" sz="1000" dirty="0" smtClean="0"/>
                        <a:t>15-16.30 P07</a:t>
                      </a:r>
                    </a:p>
                    <a:p>
                      <a:r>
                        <a:rPr lang="sv-SE" sz="1000" dirty="0" smtClean="0"/>
                        <a:t>17-19.30 F08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35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</a:t>
                      </a:r>
                      <a:r>
                        <a:rPr lang="sv-SE" sz="1000" baseline="0" dirty="0" smtClean="0"/>
                        <a:t> F07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LÖR:11.30-13 P06</a:t>
                      </a:r>
                    </a:p>
                    <a:p>
                      <a:r>
                        <a:rPr lang="sv-SE" sz="1000" dirty="0" smtClean="0"/>
                        <a:t>         13-14.30</a:t>
                      </a:r>
                      <a:r>
                        <a:rPr lang="sv-SE" sz="1000" baseline="0" dirty="0" smtClean="0"/>
                        <a:t>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13-14.30 P08</a:t>
                      </a:r>
                      <a:r>
                        <a:rPr lang="sv-SE" sz="1000" baseline="0" dirty="0" smtClean="0"/>
                        <a:t> </a:t>
                      </a:r>
                      <a:r>
                        <a:rPr lang="sv-SE" sz="800" dirty="0" smtClean="0"/>
                        <a:t>(2 PLANER)</a:t>
                      </a:r>
                      <a:endParaRPr lang="sv-SE" sz="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36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P06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13-14.30 P08</a:t>
                      </a:r>
                    </a:p>
                    <a:p>
                      <a:r>
                        <a:rPr lang="sv-SE" sz="1000" dirty="0" smtClean="0"/>
                        <a:t>15-16.30 P07</a:t>
                      </a:r>
                    </a:p>
                    <a:p>
                      <a:r>
                        <a:rPr lang="sv-SE" sz="1000" dirty="0" smtClean="0"/>
                        <a:t>16.30-18 F07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37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F06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 F08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smtClean="0"/>
                        <a:t>11.30-13 F06</a:t>
                      </a:r>
                    </a:p>
                    <a:p>
                      <a:r>
                        <a:rPr lang="sv-SE" sz="1000" dirty="0" smtClean="0"/>
                        <a:t>13-14.30 P08</a:t>
                      </a:r>
                    </a:p>
                    <a:p>
                      <a:r>
                        <a:rPr lang="sv-SE" sz="1000" dirty="0" smtClean="0"/>
                        <a:t>15-16.30 P07</a:t>
                      </a:r>
                    </a:p>
                    <a:p>
                      <a:r>
                        <a:rPr lang="sv-SE" sz="1000" dirty="0" smtClean="0"/>
                        <a:t>16.30-18 F07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38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39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2" name="Rektangel 1"/>
          <p:cNvSpPr/>
          <p:nvPr/>
        </p:nvSpPr>
        <p:spPr>
          <a:xfrm>
            <a:off x="179512" y="118373"/>
            <a:ext cx="871296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b="1" dirty="0"/>
              <a:t>7-MANNA</a:t>
            </a:r>
            <a:r>
              <a:rPr lang="sv-SE" sz="1200" dirty="0"/>
              <a:t> </a:t>
            </a:r>
            <a:r>
              <a:rPr lang="sv-SE" sz="1200" dirty="0" smtClean="0"/>
              <a:t>17.30-19.00 </a:t>
            </a:r>
            <a:r>
              <a:rPr lang="sv-SE" sz="1200" dirty="0"/>
              <a:t>(matchtid 1)  </a:t>
            </a:r>
            <a:r>
              <a:rPr lang="sv-SE" sz="1200" dirty="0" smtClean="0"/>
              <a:t>19-20.30 </a:t>
            </a:r>
            <a:r>
              <a:rPr lang="sv-SE" sz="1200" dirty="0"/>
              <a:t>(matchtid 2)  </a:t>
            </a:r>
            <a:r>
              <a:rPr lang="sv-SE" sz="1200" dirty="0" smtClean="0"/>
              <a:t> </a:t>
            </a:r>
            <a:r>
              <a:rPr lang="sv-SE" sz="1200" b="1" dirty="0" smtClean="0">
                <a:solidFill>
                  <a:srgbClr val="FF0000"/>
                </a:solidFill>
              </a:rPr>
              <a:t>FR.O.M</a:t>
            </a:r>
            <a:r>
              <a:rPr lang="sv-SE" sz="1200" b="1" dirty="0">
                <a:solidFill>
                  <a:srgbClr val="FF0000"/>
                </a:solidFill>
              </a:rPr>
              <a:t>. V.35 ÄR DET ENDAST EN MATCHTID PER KVÄLL </a:t>
            </a:r>
            <a:r>
              <a:rPr lang="sv-SE" sz="1200" b="1" dirty="0" smtClean="0">
                <a:solidFill>
                  <a:srgbClr val="FF0000"/>
                </a:solidFill>
              </a:rPr>
              <a:t>17.30-19</a:t>
            </a:r>
            <a:endParaRPr lang="sv-SE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443974"/>
              </p:ext>
            </p:extLst>
          </p:nvPr>
        </p:nvGraphicFramePr>
        <p:xfrm>
          <a:off x="179512" y="764704"/>
          <a:ext cx="8712964" cy="5974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614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4015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52245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244709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244709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24470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pPr algn="ctr"/>
                      <a:r>
                        <a:rPr lang="sv-SE" sz="1400" dirty="0" smtClean="0"/>
                        <a:t>VECKA</a:t>
                      </a:r>
                      <a:endParaRPr lang="sv-S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MÅNDAG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rgbClr val="FF0000"/>
                          </a:solidFill>
                        </a:rPr>
                        <a:t>TISDAG </a:t>
                      </a:r>
                      <a:r>
                        <a:rPr lang="sv-SE" sz="800" b="1" dirty="0" smtClean="0">
                          <a:solidFill>
                            <a:srgbClr val="FF0000"/>
                          </a:solidFill>
                        </a:rPr>
                        <a:t>(MATCHDAG)</a:t>
                      </a:r>
                      <a:endParaRPr lang="sv-SE" sz="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ONSDAG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TORSDAG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b="1" dirty="0" smtClean="0">
                          <a:solidFill>
                            <a:srgbClr val="FF0000"/>
                          </a:solidFill>
                        </a:rPr>
                        <a:t>SÖNDAG</a:t>
                      </a:r>
                    </a:p>
                    <a:p>
                      <a:pPr algn="ctr"/>
                      <a:r>
                        <a:rPr lang="sv-SE" sz="800" b="1" dirty="0" smtClean="0">
                          <a:solidFill>
                            <a:srgbClr val="FF0000"/>
                          </a:solidFill>
                        </a:rPr>
                        <a:t>(MATCHDAG-18.00)</a:t>
                      </a:r>
                      <a:endParaRPr lang="sv-SE" sz="8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23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17.30-19.30 P05</a:t>
                      </a:r>
                    </a:p>
                    <a:p>
                      <a:r>
                        <a:rPr lang="sv-SE" sz="1000" dirty="0" smtClean="0"/>
                        <a:t>19.30-20.30 F05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12-14 P05</a:t>
                      </a:r>
                    </a:p>
                    <a:p>
                      <a:r>
                        <a:rPr lang="sv-SE" sz="1000" dirty="0" smtClean="0"/>
                        <a:t>14-16 P05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P/F06, P/F08,F10/F11</a:t>
                      </a:r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</a:rPr>
                        <a:t> HERRMATCH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24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17.30-19.30 F05</a:t>
                      </a:r>
                    </a:p>
                    <a:p>
                      <a:r>
                        <a:rPr lang="sv-SE" sz="1000" dirty="0" smtClean="0"/>
                        <a:t>19.30 21.30 F04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19.30-21.30</a:t>
                      </a:r>
                      <a:r>
                        <a:rPr lang="sv-SE" sz="1000" baseline="0" dirty="0" smtClean="0"/>
                        <a:t> F05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13-15 P05</a:t>
                      </a:r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25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FADDERTRÄNING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17.30-19.30 P05</a:t>
                      </a:r>
                    </a:p>
                    <a:p>
                      <a:pPr algn="l"/>
                      <a:r>
                        <a:rPr lang="sv-SE" sz="1000" dirty="0" smtClean="0">
                          <a:solidFill>
                            <a:schemeClr val="tx1"/>
                          </a:solidFill>
                        </a:rPr>
                        <a:t>19.30-21.30 F05</a:t>
                      </a:r>
                      <a:endParaRPr lang="sv-SE" sz="1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FADDERTRÄNING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26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17.30-19.30 F05</a:t>
                      </a:r>
                    </a:p>
                    <a:p>
                      <a:r>
                        <a:rPr lang="sv-SE" sz="1000" dirty="0" smtClean="0"/>
                        <a:t>19.30-21.30 F04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18-19.30 P05</a:t>
                      </a:r>
                      <a:endParaRPr lang="sv-SE" sz="1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PSG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27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 smtClean="0"/>
                    </a:p>
                    <a:p>
                      <a:r>
                        <a:rPr lang="sv-SE" sz="1000" dirty="0" smtClean="0"/>
                        <a:t>19.30-21.30</a:t>
                      </a:r>
                      <a:r>
                        <a:rPr lang="sv-SE" sz="1000" baseline="0" dirty="0" smtClean="0"/>
                        <a:t> P04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31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19.30-21.30 F05</a:t>
                      </a:r>
                    </a:p>
                    <a:p>
                      <a:r>
                        <a:rPr lang="sv-SE" sz="1000" dirty="0" smtClean="0"/>
                        <a:t>19.30-21.30 P04 </a:t>
                      </a:r>
                      <a:r>
                        <a:rPr lang="sv-SE" sz="800" dirty="0" smtClean="0"/>
                        <a:t>(PLAN3)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19.30-21.30 F05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32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17.30-19.30 P05</a:t>
                      </a:r>
                    </a:p>
                    <a:p>
                      <a:r>
                        <a:rPr lang="sv-SE" sz="1000" dirty="0" smtClean="0"/>
                        <a:t>19.30-21.30 F05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19.30-21.30 F05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FRE: 18-20 P05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8296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33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 smtClean="0"/>
                    </a:p>
                    <a:p>
                      <a:r>
                        <a:rPr lang="sv-SE" sz="1000" dirty="0" smtClean="0"/>
                        <a:t>19.30-21.30 F04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P/F07, P/F09,P10/P11</a:t>
                      </a:r>
                      <a:r>
                        <a:rPr lang="sv-SE" sz="1000" baseline="0" dirty="0" smtClean="0">
                          <a:solidFill>
                            <a:srgbClr val="FF0000"/>
                          </a:solidFill>
                        </a:rPr>
                        <a:t> HERRMATCH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34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17.30-19.30 F04</a:t>
                      </a:r>
                    </a:p>
                    <a:p>
                      <a:r>
                        <a:rPr lang="sv-SE" sz="1000" dirty="0" smtClean="0"/>
                        <a:t>19.30-21.30 P05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v-SE" sz="1000" dirty="0" smtClean="0">
                          <a:solidFill>
                            <a:srgbClr val="FF0000"/>
                          </a:solidFill>
                        </a:rPr>
                        <a:t>PITELIGAN (LÖR)</a:t>
                      </a:r>
                      <a:endParaRPr lang="sv-SE" sz="1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35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18-20 F04</a:t>
                      </a:r>
                    </a:p>
                    <a:p>
                      <a:r>
                        <a:rPr lang="sv-SE" sz="1000" dirty="0" smtClean="0"/>
                        <a:t>18-20 P04 </a:t>
                      </a:r>
                      <a:r>
                        <a:rPr lang="sv-SE" sz="800" dirty="0" smtClean="0"/>
                        <a:t>(PLAN</a:t>
                      </a:r>
                      <a:r>
                        <a:rPr lang="sv-SE" sz="800" baseline="0" dirty="0" smtClean="0"/>
                        <a:t> 3)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36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18-20 P05</a:t>
                      </a:r>
                    </a:p>
                    <a:p>
                      <a:r>
                        <a:rPr lang="sv-SE" sz="1000" dirty="0" smtClean="0"/>
                        <a:t>18-20 P04 </a:t>
                      </a:r>
                      <a:r>
                        <a:rPr lang="sv-SE" sz="800" dirty="0" smtClean="0"/>
                        <a:t>(PLAN</a:t>
                      </a:r>
                      <a:r>
                        <a:rPr lang="sv-SE" sz="800" baseline="0" dirty="0" smtClean="0"/>
                        <a:t> 3)</a:t>
                      </a:r>
                      <a:endParaRPr lang="sv-SE" sz="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LÖR:12-14 P05</a:t>
                      </a:r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37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000" dirty="0" smtClean="0"/>
                        <a:t>18-20 F04 </a:t>
                      </a:r>
                      <a:r>
                        <a:rPr lang="sv-SE" sz="800" dirty="0" smtClean="0"/>
                        <a:t>(PLAN 3)</a:t>
                      </a:r>
                      <a:endParaRPr lang="sv-SE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38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3636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39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2" name="Rektangel 1"/>
          <p:cNvSpPr/>
          <p:nvPr/>
        </p:nvSpPr>
        <p:spPr>
          <a:xfrm>
            <a:off x="179512" y="118373"/>
            <a:ext cx="87129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 smtClean="0"/>
              <a:t>9-MANNA 17.30-19.30 </a:t>
            </a:r>
            <a:r>
              <a:rPr lang="sv-SE" dirty="0"/>
              <a:t>(matchtid 1)  </a:t>
            </a:r>
            <a:r>
              <a:rPr lang="sv-SE" dirty="0" smtClean="0"/>
              <a:t>19.30-21.30 </a:t>
            </a:r>
            <a:r>
              <a:rPr lang="sv-SE" dirty="0"/>
              <a:t>(matchtid 2)  </a:t>
            </a:r>
          </a:p>
          <a:p>
            <a:r>
              <a:rPr lang="sv-SE" b="1" dirty="0">
                <a:solidFill>
                  <a:srgbClr val="FF0000"/>
                </a:solidFill>
              </a:rPr>
              <a:t>FR.O.M. V.35 ÄR DET ENDAST EN MATCHTID PER KVÄLL </a:t>
            </a:r>
            <a:r>
              <a:rPr lang="sv-SE" b="1" dirty="0" smtClean="0">
                <a:solidFill>
                  <a:srgbClr val="FF0000"/>
                </a:solidFill>
              </a:rPr>
              <a:t>17.30-19.30</a:t>
            </a:r>
            <a:endParaRPr lang="sv-S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2363</TotalTime>
  <Words>959</Words>
  <Application>Microsoft Macintosh PowerPoint</Application>
  <PresentationFormat>Bildspel på skärmen (4:3)</PresentationFormat>
  <Paragraphs>373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Hewlett-Packard Company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Holmstrom</dc:creator>
  <cp:lastModifiedBy>Karin Holmström</cp:lastModifiedBy>
  <cp:revision>36</cp:revision>
  <cp:lastPrinted>2018-05-16T10:40:12Z</cp:lastPrinted>
  <dcterms:created xsi:type="dcterms:W3CDTF">2017-05-10T17:48:35Z</dcterms:created>
  <dcterms:modified xsi:type="dcterms:W3CDTF">2018-05-19T06:31:43Z</dcterms:modified>
</cp:coreProperties>
</file>